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7EC5F-04FB-4716-9A6E-D04E99264FCA}" type="datetimeFigureOut">
              <a:rPr lang="en-US" smtClean="0"/>
              <a:pPr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B83EB-2BC7-4B86-86F9-8FC09C4B80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 naamathe uyarthid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408712" cy="43204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Yeshu</a:t>
            </a:r>
            <a:r>
              <a:rPr lang="en-US" b="1" dirty="0"/>
              <a:t> </a:t>
            </a:r>
            <a:r>
              <a:rPr lang="en-US" b="1" dirty="0" err="1"/>
              <a:t>naamathe</a:t>
            </a:r>
            <a:r>
              <a:rPr lang="en-US" b="1" dirty="0"/>
              <a:t> </a:t>
            </a:r>
            <a:r>
              <a:rPr lang="en-US" b="1" dirty="0" err="1"/>
              <a:t>uyarthidam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980728"/>
            <a:ext cx="3528392" cy="3600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namathe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uyarthidam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Athbutha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namathe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uyarthidam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bhuvil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rakshippan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krushithanay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jeevanay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marichuyirthu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rajanay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Yeshu naamathe uyarthidam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Yeshu naamathe uyarthidam</dc:title>
  <dc:creator>mary</dc:creator>
  <cp:lastModifiedBy>mary</cp:lastModifiedBy>
  <cp:revision>4</cp:revision>
  <dcterms:created xsi:type="dcterms:W3CDTF">2023-03-02T03:25:06Z</dcterms:created>
  <dcterms:modified xsi:type="dcterms:W3CDTF">2023-03-04T20:29:50Z</dcterms:modified>
</cp:coreProperties>
</file>