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961C8-DF2C-4A9B-8EA5-14200EDCDD0B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BB36A-0EEB-45C5-A517-0A01790058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szystko Tobie dziś odda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04664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Wszystko</a:t>
            </a:r>
            <a:r>
              <a:rPr lang="en-US" b="1" dirty="0"/>
              <a:t> </a:t>
            </a:r>
            <a:r>
              <a:rPr lang="en-US" b="1" dirty="0" err="1"/>
              <a:t>Tobie</a:t>
            </a:r>
            <a:r>
              <a:rPr lang="en-US" b="1" dirty="0"/>
              <a:t> </a:t>
            </a:r>
            <a:r>
              <a:rPr lang="en-US" b="1" dirty="0" err="1"/>
              <a:t>dziś</a:t>
            </a:r>
            <a:r>
              <a:rPr lang="en-US" b="1" dirty="0"/>
              <a:t> </a:t>
            </a:r>
            <a:r>
              <a:rPr lang="en-US" b="1" dirty="0" err="1"/>
              <a:t>oddaje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7704856" cy="5184576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Wszystko Tobie dziś oddaję,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Twoim tylko już chcę być!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Tobie grzechy swe wyznaję,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Tobą, Jezu, pragnę żyć!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Ref.: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Przyjmij, Jezu, mnie!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Przyjmij, Jezu, mnie!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Tobie, Zbawicielu drogi,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Dziś oddaję się!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Wszystko Tobie dziś oddaję,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Skłaniam się do Twoich nóg;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Ciebie, Jezu, czczę, wyznaję,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chcę zejść już z Twoich dróg.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Wszystko Tobie dziś oddaję,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radości i me łzy;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Twą własnością już się staję,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Rządź mną, kieruj, Jezu, Ty!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Wszystko Tobie dziś oddaję,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Moje życie, ciało me;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nieba Swego wprowadź kraje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Wierne Tobie dziecię Swe!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Wszystko Tobie dziś oddaje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Wszystko Tobie dziś oddaje</dc:title>
  <dc:creator>mary</dc:creator>
  <cp:lastModifiedBy>mary</cp:lastModifiedBy>
  <cp:revision>6</cp:revision>
  <dcterms:created xsi:type="dcterms:W3CDTF">2023-03-18T13:53:38Z</dcterms:created>
  <dcterms:modified xsi:type="dcterms:W3CDTF">2023-03-18T16:57:42Z</dcterms:modified>
</cp:coreProperties>
</file>