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01BD4-80C9-44C3-BCAE-6D54BC2D369C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52375-1059-4853-ACB3-171FAEBC0C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, Wonderful Jesu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, Wonderful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336704" cy="62068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Wonderful, Wonderful </a:t>
            </a:r>
            <a:r>
              <a:rPr lang="en-US" b="1" dirty="0"/>
              <a:t>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9433048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There is never a day so dreary,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never a night so long,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the soul that is trusting Jesus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somewhere find a song.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Wonderful, wonderful </a:t>
            </a:r>
            <a:r>
              <a:rPr lang="en-US" sz="1800" b="1" dirty="0" smtClean="0">
                <a:solidFill>
                  <a:srgbClr val="FF0000"/>
                </a:solidFill>
              </a:rPr>
              <a:t> Jesus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in the heart He </a:t>
            </a:r>
            <a:r>
              <a:rPr lang="en-US" sz="1800" b="1" dirty="0" err="1" smtClean="0">
                <a:solidFill>
                  <a:srgbClr val="FF0000"/>
                </a:solidFill>
              </a:rPr>
              <a:t>implanteth</a:t>
            </a:r>
            <a:r>
              <a:rPr lang="en-US" sz="1800" b="1" dirty="0" smtClean="0">
                <a:solidFill>
                  <a:srgbClr val="FF0000"/>
                </a:solidFill>
              </a:rPr>
              <a:t> a song: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 song of deliverance, of courage, of strength;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in the heart He </a:t>
            </a:r>
            <a:r>
              <a:rPr lang="en-US" sz="1800" b="1" dirty="0" err="1" smtClean="0">
                <a:solidFill>
                  <a:srgbClr val="FF0000"/>
                </a:solidFill>
              </a:rPr>
              <a:t>implanteth</a:t>
            </a:r>
            <a:r>
              <a:rPr lang="en-US" sz="1800" b="1" dirty="0" smtClean="0">
                <a:solidFill>
                  <a:srgbClr val="FF0000"/>
                </a:solidFill>
              </a:rPr>
              <a:t> a song.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There is never a cross so heavy,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never a weight of woe,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that Jesus will help to carry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because 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so.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There is never a care or burden,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never a grief or loss,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that Jesus in love will lighten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carried to the cross.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There is never a guilty sinner,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is never a wandering one,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that God can in mercy pardon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Jesus Christ, His Son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160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Wonderful, Wonderful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Wonderful, Wonderful Jesus</dc:title>
  <dc:creator>mary</dc:creator>
  <cp:lastModifiedBy>mary</cp:lastModifiedBy>
  <cp:revision>8</cp:revision>
  <dcterms:created xsi:type="dcterms:W3CDTF">2021-08-17T15:52:01Z</dcterms:created>
  <dcterms:modified xsi:type="dcterms:W3CDTF">2023-03-06T23:12:49Z</dcterms:modified>
</cp:coreProperties>
</file>