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E63A7-03AB-43F4-A788-356B80C4943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3D83-9015-4204-8C6A-167E1E718E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le Shepherds Watched Their Flock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ile Shepherds Watched Their Floc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6864" cy="43204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While Shepherds Watched Their Flocks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9972600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shepherds watched their flocks by night,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seated on the ground,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angel of the Lord came down,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glory shone around.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glory shone around.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“Fear not!” said he, for mighty dread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 seized their troubled mind;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“Glad tidings of great joy I bring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you and all mankind.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you and all mankind.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“To you, in David’s town, this day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born of David’s line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Savior, who is Christ the Lord,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this shall be the sign: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this shall be the sign: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heav’nly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Babe you there shall find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human view displayed,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meanly wrapped in swathing bands,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in a manger laid.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in a manger laid.”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“All glory be to God on high,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to the Earth be peace;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Good will henceforth from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men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Begin and never cease!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Begin and never cease!”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176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While Shepherds Watched Their Flocks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While Shepherds Watched Their Flocks</dc:title>
  <dc:creator>mary</dc:creator>
  <cp:lastModifiedBy>mary</cp:lastModifiedBy>
  <cp:revision>9</cp:revision>
  <dcterms:created xsi:type="dcterms:W3CDTF">2021-08-11T14:15:51Z</dcterms:created>
  <dcterms:modified xsi:type="dcterms:W3CDTF">2023-03-13T16:20:54Z</dcterms:modified>
</cp:coreProperties>
</file>