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45D1A-D9C3-438C-851A-E0709EE4C391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FE824-83AD-4CAC-A363-2C8D612496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we u Mwamini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54868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Wewe</a:t>
            </a:r>
            <a:r>
              <a:rPr lang="en-US" b="1" dirty="0" smtClean="0"/>
              <a:t> u </a:t>
            </a:r>
            <a:r>
              <a:rPr lang="en-US" b="1" dirty="0" err="1" smtClean="0"/>
              <a:t>Mwaminifu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6768752" cy="44644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Mwaminifu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kizuizi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chochote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Hugeuki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hukosi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huruma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We </a:t>
            </a:r>
            <a:r>
              <a:rPr lang="en-US" sz="2000" b="1" dirty="0" smtClean="0">
                <a:solidFill>
                  <a:srgbClr val="FF0000"/>
                </a:solidFill>
              </a:rPr>
              <a:t>u </a:t>
            </a:r>
            <a:r>
              <a:rPr lang="en-US" sz="2000" b="1" dirty="0" err="1" smtClean="0">
                <a:solidFill>
                  <a:srgbClr val="FF0000"/>
                </a:solidFill>
              </a:rPr>
              <a:t>mwaminifu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We u </a:t>
            </a:r>
            <a:r>
              <a:rPr lang="en-US" sz="2000" b="1" dirty="0" err="1" smtClean="0">
                <a:solidFill>
                  <a:srgbClr val="FF0000"/>
                </a:solidFill>
              </a:rPr>
              <a:t>mwaminifu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naona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rehema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Chochote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nitakacho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unanipa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We </a:t>
            </a:r>
            <a:r>
              <a:rPr lang="en-US" sz="1800" b="1" dirty="0" smtClean="0">
                <a:solidFill>
                  <a:srgbClr val="FF0000"/>
                </a:solidFill>
              </a:rPr>
              <a:t>u </a:t>
            </a:r>
            <a:r>
              <a:rPr lang="en-US" sz="1800" b="1" dirty="0" err="1" smtClean="0">
                <a:solidFill>
                  <a:srgbClr val="FF0000"/>
                </a:solidFill>
              </a:rPr>
              <a:t>Mwaminifu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Bwana.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kiangazi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vyatangaza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uumbaji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tutangaze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fadhili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wafurahisha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kesho</a:t>
            </a: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mibaraka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nimepata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Wewe u Mwaminifu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Weumwaminifu </dc:title>
  <dc:creator>mary</dc:creator>
  <cp:lastModifiedBy>mary</cp:lastModifiedBy>
  <cp:revision>26</cp:revision>
  <dcterms:created xsi:type="dcterms:W3CDTF">2020-10-23T14:43:51Z</dcterms:created>
  <dcterms:modified xsi:type="dcterms:W3CDTF">2023-03-09T20:41:47Z</dcterms:modified>
</cp:coreProperties>
</file>