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0BBB-234C-476D-BA4E-0DCC8F6FAC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24657-BE0C-4B4E-B958-7E4CA2F3A3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le Shepherds Watched Their Flock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chunga Walipoli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Wachunga</a:t>
            </a:r>
            <a:r>
              <a:rPr lang="en-US" b="1" dirty="0" smtClean="0"/>
              <a:t> </a:t>
            </a:r>
            <a:r>
              <a:rPr lang="en-US" b="1" dirty="0" err="1" smtClean="0"/>
              <a:t>Walipolinda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99592" y="1196752"/>
            <a:ext cx="7416824" cy="468051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/>
              <a:t>Wachunga</a:t>
            </a:r>
            <a:r>
              <a:rPr lang="en-US" b="1" dirty="0"/>
              <a:t> </a:t>
            </a:r>
            <a:r>
              <a:rPr lang="en-US" b="1" dirty="0" err="1"/>
              <a:t>walipolinda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Kucha</a:t>
            </a:r>
            <a:r>
              <a:rPr lang="en-US" b="1" dirty="0"/>
              <a:t> </a:t>
            </a:r>
            <a:r>
              <a:rPr lang="en-US" b="1" dirty="0" err="1"/>
              <a:t>nyama</a:t>
            </a:r>
            <a:r>
              <a:rPr lang="en-US" b="1" dirty="0"/>
              <a:t> </a:t>
            </a:r>
            <a:r>
              <a:rPr lang="en-US" b="1" dirty="0" err="1"/>
              <a:t>zao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Malaika</a:t>
            </a:r>
            <a:r>
              <a:rPr lang="en-US" b="1" dirty="0"/>
              <a:t> </a:t>
            </a:r>
            <a:r>
              <a:rPr lang="en-US" b="1" dirty="0" err="1"/>
              <a:t>mtukufu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Alishuka</a:t>
            </a:r>
            <a:r>
              <a:rPr lang="en-US" b="1" dirty="0"/>
              <a:t> </a:t>
            </a:r>
            <a:r>
              <a:rPr lang="en-US" b="1" dirty="0" err="1"/>
              <a:t>kwao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err="1"/>
              <a:t>Wakacha</a:t>
            </a:r>
            <a:r>
              <a:rPr lang="en-US" b="1" dirty="0"/>
              <a:t> </a:t>
            </a:r>
            <a:r>
              <a:rPr lang="en-US" b="1" dirty="0" err="1"/>
              <a:t>sana</a:t>
            </a:r>
            <a:r>
              <a:rPr lang="en-US" b="1" dirty="0"/>
              <a:t> </a:t>
            </a:r>
            <a:r>
              <a:rPr lang="en-US" b="1" dirty="0" err="1"/>
              <a:t>wachunga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Akawatuliza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/>
              <a:t>'</a:t>
            </a:r>
            <a:r>
              <a:rPr lang="en-US" b="1" dirty="0" err="1"/>
              <a:t>Nawaletea</a:t>
            </a:r>
            <a:r>
              <a:rPr lang="en-US" b="1" dirty="0"/>
              <a:t> </a:t>
            </a:r>
            <a:r>
              <a:rPr lang="en-US" b="1" dirty="0" err="1"/>
              <a:t>habari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kuwapendeza</a:t>
            </a:r>
            <a:r>
              <a:rPr lang="en-US" b="1" dirty="0" smtClean="0"/>
              <a:t>.‘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/>
              <a:t>'</a:t>
            </a:r>
            <a:r>
              <a:rPr lang="en-US" b="1" dirty="0" err="1"/>
              <a:t>Mji</a:t>
            </a:r>
            <a:r>
              <a:rPr lang="en-US" b="1" dirty="0"/>
              <a:t> </a:t>
            </a:r>
            <a:r>
              <a:rPr lang="en-US" b="1" dirty="0" err="1"/>
              <a:t>ule</a:t>
            </a:r>
            <a:r>
              <a:rPr lang="en-US" b="1" dirty="0"/>
              <a:t> </a:t>
            </a:r>
            <a:r>
              <a:rPr lang="en-US" b="1" dirty="0" err="1"/>
              <a:t>wa</a:t>
            </a:r>
            <a:r>
              <a:rPr lang="en-US" b="1" dirty="0"/>
              <a:t> </a:t>
            </a:r>
            <a:r>
              <a:rPr lang="en-US" b="1" dirty="0" err="1"/>
              <a:t>Daudi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Leo </a:t>
            </a:r>
            <a:r>
              <a:rPr lang="en-US" b="1" dirty="0" err="1"/>
              <a:t>amezawa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Mwokozi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Kristo</a:t>
            </a:r>
            <a:r>
              <a:rPr lang="en-US" b="1" dirty="0"/>
              <a:t> Bwana,</a:t>
            </a:r>
            <a:br>
              <a:rPr lang="en-US" b="1" dirty="0"/>
            </a:br>
            <a:r>
              <a:rPr lang="en-US" b="1" dirty="0" err="1"/>
              <a:t>Ilivyoandikwa</a:t>
            </a:r>
            <a:r>
              <a:rPr lang="en-US" b="1" dirty="0" smtClean="0"/>
              <a:t>.‘</a:t>
            </a:r>
          </a:p>
          <a:p>
            <a:r>
              <a:rPr lang="en-US" b="1" dirty="0" smtClean="0"/>
              <a:t>'</a:t>
            </a:r>
            <a:r>
              <a:rPr lang="en-US" b="1" dirty="0" err="1" smtClean="0"/>
              <a:t>Huyo</a:t>
            </a:r>
            <a:r>
              <a:rPr lang="en-US" b="1" dirty="0" smtClean="0"/>
              <a:t> </a:t>
            </a:r>
            <a:r>
              <a:rPr lang="en-US" b="1" dirty="0" err="1"/>
              <a:t>mwana</a:t>
            </a:r>
            <a:r>
              <a:rPr lang="en-US" b="1" dirty="0"/>
              <a:t> </a:t>
            </a:r>
            <a:r>
              <a:rPr lang="en-US" b="1" dirty="0" err="1"/>
              <a:t>wa</a:t>
            </a:r>
            <a:r>
              <a:rPr lang="en-US" b="1" dirty="0"/>
              <a:t> </a:t>
            </a:r>
            <a:r>
              <a:rPr lang="en-US" b="1" dirty="0" err="1"/>
              <a:t>Mbinguni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Ataonekana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Amelazwa</a:t>
            </a:r>
            <a:r>
              <a:rPr lang="en-US" b="1" dirty="0"/>
              <a:t> </a:t>
            </a:r>
            <a:r>
              <a:rPr lang="en-US" b="1" dirty="0" err="1"/>
              <a:t>kihorini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Malazi</a:t>
            </a:r>
            <a:r>
              <a:rPr lang="en-US" b="1" dirty="0"/>
              <a:t> </a:t>
            </a:r>
            <a:r>
              <a:rPr lang="en-US" b="1" dirty="0" err="1"/>
              <a:t>hapana</a:t>
            </a:r>
            <a:r>
              <a:rPr lang="en-US" b="1" dirty="0" smtClean="0"/>
              <a:t>.‘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err="1"/>
              <a:t>Alipokwisha</a:t>
            </a:r>
            <a:r>
              <a:rPr lang="en-US" b="1" dirty="0"/>
              <a:t> </a:t>
            </a:r>
            <a:r>
              <a:rPr lang="en-US" b="1" dirty="0" err="1"/>
              <a:t>yanena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Malaika</a:t>
            </a:r>
            <a:r>
              <a:rPr lang="en-US" b="1" dirty="0"/>
              <a:t> </a:t>
            </a:r>
            <a:r>
              <a:rPr lang="en-US" b="1" dirty="0" err="1"/>
              <a:t>hao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Waliimba</a:t>
            </a:r>
            <a:r>
              <a:rPr lang="en-US" b="1" dirty="0"/>
              <a:t> </a:t>
            </a:r>
            <a:r>
              <a:rPr lang="en-US" b="1" dirty="0" err="1"/>
              <a:t>wimbo</a:t>
            </a:r>
            <a:r>
              <a:rPr lang="en-US" b="1" dirty="0"/>
              <a:t> </a:t>
            </a:r>
            <a:r>
              <a:rPr lang="en-US" b="1" dirty="0" err="1"/>
              <a:t>huu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Usio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mwisho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/>
              <a:t>'Enzi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yake</a:t>
            </a:r>
            <a:r>
              <a:rPr lang="en-US" b="1" dirty="0"/>
              <a:t> </a:t>
            </a:r>
            <a:r>
              <a:rPr lang="en-US" b="1" dirty="0" err="1"/>
              <a:t>Mungu</a:t>
            </a:r>
            <a:r>
              <a:rPr lang="en-US" b="1" dirty="0"/>
              <a:t> </a:t>
            </a:r>
            <a:r>
              <a:rPr lang="en-US" b="1" dirty="0" err="1"/>
              <a:t>juu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/>
              <a:t>Na </a:t>
            </a:r>
            <a:r>
              <a:rPr lang="en-US" b="1" dirty="0" err="1"/>
              <a:t>nchi</a:t>
            </a:r>
            <a:r>
              <a:rPr lang="en-US" b="1" dirty="0"/>
              <a:t> </a:t>
            </a:r>
            <a:r>
              <a:rPr lang="en-US" b="1" dirty="0" err="1"/>
              <a:t>salama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Kwa</a:t>
            </a:r>
            <a:r>
              <a:rPr lang="en-US" b="1" dirty="0"/>
              <a:t> </a:t>
            </a:r>
            <a:r>
              <a:rPr lang="en-US" b="1" dirty="0" err="1"/>
              <a:t>watu</a:t>
            </a:r>
            <a:r>
              <a:rPr lang="en-US" b="1" dirty="0"/>
              <a:t> </a:t>
            </a:r>
            <a:r>
              <a:rPr lang="en-US" b="1" dirty="0" err="1"/>
              <a:t>nao</a:t>
            </a:r>
            <a:r>
              <a:rPr lang="en-US" b="1" dirty="0"/>
              <a:t> </a:t>
            </a:r>
            <a:r>
              <a:rPr lang="en-US" b="1" dirty="0" err="1"/>
              <a:t>radhi</a:t>
            </a:r>
            <a:r>
              <a:rPr lang="en-US" b="1" dirty="0"/>
              <a:t> </a:t>
            </a:r>
            <a:r>
              <a:rPr lang="en-US" b="1" dirty="0" err="1"/>
              <a:t>kuu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Sasa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daima</a:t>
            </a:r>
            <a:r>
              <a:rPr lang="en-US" b="1" dirty="0"/>
              <a:t>'.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Wachunga Walipolinda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Wachunga Walipolinda</dc:title>
  <dc:creator>mary</dc:creator>
  <cp:lastModifiedBy>mary</cp:lastModifiedBy>
  <cp:revision>8</cp:revision>
  <dcterms:created xsi:type="dcterms:W3CDTF">2023-03-13T17:39:24Z</dcterms:created>
  <dcterms:modified xsi:type="dcterms:W3CDTF">2023-03-14T15:00:40Z</dcterms:modified>
</cp:coreProperties>
</file>