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0E189-9EA3-44FD-819A-5D9854C7D29B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1C55-BA1F-4349-B6DE-2E39516CE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voje jméno vyznáv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Tvoje</a:t>
            </a:r>
            <a:r>
              <a:rPr lang="en-US" b="1" dirty="0" smtClean="0"/>
              <a:t> </a:t>
            </a:r>
            <a:r>
              <a:rPr lang="en-US" b="1" dirty="0" err="1"/>
              <a:t>jméno</a:t>
            </a:r>
            <a:r>
              <a:rPr lang="en-US" b="1" dirty="0"/>
              <a:t> </a:t>
            </a:r>
            <a:r>
              <a:rPr lang="en-US" b="1" dirty="0" err="1"/>
              <a:t>vyznávám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836712"/>
            <a:ext cx="4280520" cy="410445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jméno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vyznávám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zpívám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vděčný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vděčný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Přišel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jsi</a:t>
            </a:r>
            <a:r>
              <a:rPr lang="en-US" sz="2000" b="1" dirty="0" smtClean="0">
                <a:solidFill>
                  <a:srgbClr val="FF0000"/>
                </a:solidFill>
              </a:rPr>
              <a:t> k </a:t>
            </a:r>
            <a:r>
              <a:rPr lang="en-US" sz="2000" b="1" dirty="0" err="1" smtClean="0">
                <a:solidFill>
                  <a:srgbClr val="FF0000"/>
                </a:solidFill>
              </a:rPr>
              <a:t>nám</a:t>
            </a:r>
            <a:r>
              <a:rPr lang="en-US" sz="2000" b="1" dirty="0" smtClean="0">
                <a:solidFill>
                  <a:srgbClr val="FF0000"/>
                </a:solidFill>
              </a:rPr>
              <a:t> z </a:t>
            </a:r>
            <a:r>
              <a:rPr lang="en-US" sz="2000" b="1" dirty="0" err="1" smtClean="0">
                <a:solidFill>
                  <a:srgbClr val="FF0000"/>
                </a:solidFill>
              </a:rPr>
              <a:t>nebes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ukázat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směr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dát</a:t>
            </a:r>
            <a:r>
              <a:rPr lang="en-US" sz="2000" b="1" dirty="0" smtClean="0">
                <a:solidFill>
                  <a:srgbClr val="FF0000"/>
                </a:solidFill>
              </a:rPr>
              <a:t> v </a:t>
            </a:r>
            <a:r>
              <a:rPr lang="en-US" sz="2000" b="1" dirty="0" err="1" smtClean="0">
                <a:solidFill>
                  <a:srgbClr val="FF0000"/>
                </a:solidFill>
              </a:rPr>
              <a:t>oběť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sám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sebe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jak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Bůh</a:t>
            </a:r>
            <a:r>
              <a:rPr lang="en-US" sz="2000" b="1" dirty="0" smtClean="0">
                <a:solidFill>
                  <a:srgbClr val="FF0000"/>
                </a:solidFill>
              </a:rPr>
              <a:t> to </a:t>
            </a:r>
            <a:r>
              <a:rPr lang="en-US" sz="2000" b="1" dirty="0" err="1" smtClean="0">
                <a:solidFill>
                  <a:srgbClr val="FF0000"/>
                </a:solidFill>
              </a:rPr>
              <a:t>chtěl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Z </a:t>
            </a:r>
            <a:r>
              <a:rPr lang="en-US" sz="2000" b="1" dirty="0" err="1" smtClean="0">
                <a:solidFill>
                  <a:srgbClr val="FF0000"/>
                </a:solidFill>
              </a:rPr>
              <a:t>kříže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byls</a:t>
            </a:r>
            <a:r>
              <a:rPr lang="en-US" sz="2000" b="1" dirty="0" smtClean="0">
                <a:solidFill>
                  <a:srgbClr val="FF0000"/>
                </a:solidFill>
              </a:rPr>
              <a:t> do </a:t>
            </a:r>
            <a:r>
              <a:rPr lang="en-US" sz="2000" b="1" dirty="0" err="1" smtClean="0">
                <a:solidFill>
                  <a:srgbClr val="FF0000"/>
                </a:solidFill>
              </a:rPr>
              <a:t>hrobu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dán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třetí</a:t>
            </a:r>
            <a:r>
              <a:rPr lang="en-US" sz="2000" b="1" dirty="0" smtClean="0">
                <a:solidFill>
                  <a:srgbClr val="FF0000"/>
                </a:solidFill>
              </a:rPr>
              <a:t> den </a:t>
            </a:r>
            <a:r>
              <a:rPr lang="en-US" sz="2000" b="1" dirty="0" err="1" smtClean="0">
                <a:solidFill>
                  <a:srgbClr val="FF0000"/>
                </a:solidFill>
              </a:rPr>
              <a:t>jsi</a:t>
            </a:r>
            <a:r>
              <a:rPr lang="en-US" sz="2000" b="1" dirty="0" smtClean="0">
                <a:solidFill>
                  <a:srgbClr val="FF0000"/>
                </a:solidFill>
              </a:rPr>
              <a:t> z </a:t>
            </a:r>
            <a:r>
              <a:rPr lang="en-US" sz="2000" b="1" dirty="0" err="1" smtClean="0">
                <a:solidFill>
                  <a:srgbClr val="FF0000"/>
                </a:solidFill>
              </a:rPr>
              <a:t>mrtvých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vstal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Tvoje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jméno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vyznávám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Tvoje jméno vyznávám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Tvoje jméno vyznávám </dc:title>
  <dc:creator>mary</dc:creator>
  <cp:lastModifiedBy>mary</cp:lastModifiedBy>
  <cp:revision>5</cp:revision>
  <dcterms:created xsi:type="dcterms:W3CDTF">2023-03-02T03:21:29Z</dcterms:created>
  <dcterms:modified xsi:type="dcterms:W3CDTF">2023-03-02T22:03:55Z</dcterms:modified>
</cp:coreProperties>
</file>