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CCC9-7961-47E1-97BB-AEA73EC01E2C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62B3B-ACFC-47E6-8979-E982533F15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Name I Love To H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132440" cy="620687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>
                <a:solidFill>
                  <a:schemeClr val="bg1"/>
                </a:solidFill>
              </a:rPr>
              <a:t>There </a:t>
            </a:r>
            <a:r>
              <a:rPr lang="en-US" sz="2800" b="1" dirty="0">
                <a:solidFill>
                  <a:schemeClr val="bg1"/>
                </a:solidFill>
              </a:rPr>
              <a:t>Is A Name I Love To Hear (Oh How I Love Jesus)</a:t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675558"/>
            <a:ext cx="7776864" cy="525658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There is a name I love to hear,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 love to sing its worth;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it sounds like music in my ear,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the sweetest name on earth.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how I love Jesus,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how I love Jesus,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how I love Jesus,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because he first loved me!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It tells me of a Savior's love,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who died to set me free;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it tells me of his precious blood,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the sinner's perfect plea.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It </a:t>
            </a:r>
            <a:r>
              <a:rPr lang="en-US" sz="1800" b="1" dirty="0" smtClean="0">
                <a:solidFill>
                  <a:schemeClr val="bg1"/>
                </a:solidFill>
              </a:rPr>
              <a:t>tells me what my Father hath,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In store for every day,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And though I tread a darksome path,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Yields sunshine all the way.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It tells of one whose loving heart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can feel my deepest woe;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who in each sorrow bears a part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that none can bear below.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138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There Is A Name I Love To Hear (Oh How I Love Jesus)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There Is A Name I Love To Hear (Oh How I Love Jesus) </dc:title>
  <dc:creator>mary</dc:creator>
  <cp:lastModifiedBy>mary</cp:lastModifiedBy>
  <cp:revision>8</cp:revision>
  <dcterms:created xsi:type="dcterms:W3CDTF">2023-03-23T01:37:48Z</dcterms:created>
  <dcterms:modified xsi:type="dcterms:W3CDTF">2023-03-23T16:37:04Z</dcterms:modified>
</cp:coreProperties>
</file>