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CE755-A4B6-411D-A1F4-513811E917E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C11C1-F7B3-4D89-8AF3-8EA137B817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ành Tín Chúa Rất Lớ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256584" cy="47667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Tín</a:t>
            </a:r>
            <a:r>
              <a:rPr lang="en-US" b="1" dirty="0" smtClean="0"/>
              <a:t> </a:t>
            </a:r>
            <a:r>
              <a:rPr lang="en-US" b="1" dirty="0" err="1" smtClean="0"/>
              <a:t>Chúa</a:t>
            </a:r>
            <a:r>
              <a:rPr lang="en-US" b="1" dirty="0" smtClean="0"/>
              <a:t> </a:t>
            </a:r>
            <a:r>
              <a:rPr lang="en-US" b="1" dirty="0" err="1" smtClean="0"/>
              <a:t>Rất</a:t>
            </a:r>
            <a:r>
              <a:rPr lang="en-US" b="1" dirty="0" smtClean="0"/>
              <a:t> </a:t>
            </a:r>
            <a:r>
              <a:rPr lang="en-US" b="1" dirty="0" err="1" smtClean="0"/>
              <a:t>Lớn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5904656" cy="568863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Giê-hô-va ôi sự thành tín Chúa rất lớn thay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bóng biến thiên, muôn đời Ngài luôn vững chãi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không thay đổi, đức yêu thương vô cùng rộng dài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xưa đã có, hôm nay, mai sau còn hoài.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Thánh Chúa thành tín dường nào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Thánh Chúa thành tín biết bao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Ngày thêm tươi mới, lòng tôi cảm thấy ơn dào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Ðiều tôi nhu yếu Chúa ban cho dư dật dường nào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Lòng thành tín Chúa trên tôi rộng lớn làm sao</a:t>
            </a:r>
            <a:r>
              <a:rPr lang="vi-VN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Thu, đông, xuân qua, hạ lại đến, tám tiết vãng lai,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Giăng bủa trên không tinh nhật nguyệt luân chuyển mãi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Toàn thiên nhiên giới chứng minh luôn thiên đại vạn đại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 thành tín lớn, khoan nhân, yêu thương trong Ngài.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yên vui, tội được xá, hưởng mãi cứu ân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Chí Nhân luôn hiện diện, dạy, khuyên, đưa dẫn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Ngày nay sức mới suốt tương lai hi vọng rạng ngần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vui hưởng phước, tâm linh thỏa mãn muôn phần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195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Thành Tín Chúa Rất Lớn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Thánh Chúa Thành Tín</dc:title>
  <dc:creator>mary</dc:creator>
  <cp:lastModifiedBy>mary</cp:lastModifiedBy>
  <cp:revision>9</cp:revision>
  <dcterms:created xsi:type="dcterms:W3CDTF">2021-02-02T15:12:44Z</dcterms:created>
  <dcterms:modified xsi:type="dcterms:W3CDTF">2023-03-09T01:11:39Z</dcterms:modified>
</cp:coreProperties>
</file>