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C2BFD-7C81-4D71-8A21-40CCADB9571A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EF40-0919-45B8-8022-4D14D1F4E1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ận Hiến Cho Chú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248472" cy="54868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Tận</a:t>
            </a:r>
            <a:r>
              <a:rPr lang="en-US" b="1" dirty="0"/>
              <a:t> </a:t>
            </a:r>
            <a:r>
              <a:rPr lang="en-US" b="1" dirty="0" err="1"/>
              <a:t>Hiến</a:t>
            </a:r>
            <a:r>
              <a:rPr lang="en-US" b="1" dirty="0"/>
              <a:t> Cho </a:t>
            </a:r>
            <a:r>
              <a:rPr lang="en-US" b="1" dirty="0" err="1"/>
              <a:t>Chúa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764704"/>
            <a:ext cx="4392488" cy="47300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Xin dâng hết thảy cho Jêsus tôi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nguyện hiến chính thân thể nầy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Luôn yêu mến trông mong nơi Chúa thôi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ngày sống dưới ân điển Ngài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Hiến cả thảy cho Ngài,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Hiến cả thảy cho Ngài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Lạy Jêsus tôi hiến cả thảy đây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Hiến cả thảy cho Ngài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Xin dâng hết thảy cho Jêsus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Nầy đời sống tôi xin hiến Ngài;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nhân ái linh năng luôn phước bôi,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Ngài đổ xuống lai láng hoài.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Xin dâng hết thảy cho Jêsus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nhận biết lửa thiên cháy hoài,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ơn cứu rỗi ôi, vui quá vui,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đời hiển vinh danh thánh Ngài.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131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Tận Hiến Cho Chúa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Tận Hiến Cho Chúa</dc:title>
  <dc:creator>mary</dc:creator>
  <cp:lastModifiedBy>mary</cp:lastModifiedBy>
  <cp:revision>9</cp:revision>
  <dcterms:created xsi:type="dcterms:W3CDTF">2023-03-18T19:51:39Z</dcterms:created>
  <dcterms:modified xsi:type="dcterms:W3CDTF">2023-03-19T23:48:16Z</dcterms:modified>
</cp:coreProperties>
</file>