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E31C-7E95-40A7-8B80-111D8A6957F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F32C-15DF-45DE-8BBD-0E57009E29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E31C-7E95-40A7-8B80-111D8A6957F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F32C-15DF-45DE-8BBD-0E57009E29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E31C-7E95-40A7-8B80-111D8A6957F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F32C-15DF-45DE-8BBD-0E57009E29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E31C-7E95-40A7-8B80-111D8A6957F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F32C-15DF-45DE-8BBD-0E57009E29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E31C-7E95-40A7-8B80-111D8A6957F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F32C-15DF-45DE-8BBD-0E57009E29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E31C-7E95-40A7-8B80-111D8A6957F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F32C-15DF-45DE-8BBD-0E57009E29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E31C-7E95-40A7-8B80-111D8A6957F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F32C-15DF-45DE-8BBD-0E57009E29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E31C-7E95-40A7-8B80-111D8A6957F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F32C-15DF-45DE-8BBD-0E57009E29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E31C-7E95-40A7-8B80-111D8A6957F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F32C-15DF-45DE-8BBD-0E57009E29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E31C-7E95-40A7-8B80-111D8A6957F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F32C-15DF-45DE-8BBD-0E57009E29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E31C-7E95-40A7-8B80-111D8A6957F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F32C-15DF-45DE-8BBD-0E57009E29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FE31C-7E95-40A7-8B80-111D8A6957F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EF32C-15DF-45DE-8BBD-0E57009E29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eal Our Land.jpg"/>
          <p:cNvPicPr>
            <a:picLocks noChangeAspect="1"/>
          </p:cNvPicPr>
          <p:nvPr userDrawn="1"/>
        </p:nvPicPr>
        <p:blipFill>
          <a:blip r:embed="rId14" cstate="print">
            <a:lum bright="7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ra Nossa Ter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744416" cy="4618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Sara </a:t>
            </a:r>
            <a:r>
              <a:rPr lang="en-US" b="1" dirty="0" err="1"/>
              <a:t>Nossa</a:t>
            </a:r>
            <a:r>
              <a:rPr lang="en-US" b="1" dirty="0"/>
              <a:t> Terra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664" y="836712"/>
            <a:ext cx="5184576" cy="5018112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o meu povo se humilhar se humilhar e orar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buscar minha face, se humilhar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converter dos seus maus caminhos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Ouvirei dos céus e perdoarei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Sararei sua terra diz o Senhor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Ó vem Senhor sara nossa terra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Ouve ó Pai e torna esta nação a ti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Vem sarar a nossa terra ó Senhor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Perdoa-nos e sara nossa nação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 dispomos a nos humilhar nos humilhar e orar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buscar tua face, nos humilhar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Converter dos maus caminhos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 em tua graça, vem nos perdoar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Sara nossa terra por teu amor.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97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Sara Nossa Terra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Sara Nossa Terra </dc:title>
  <dc:creator>mary</dc:creator>
  <cp:lastModifiedBy>mary</cp:lastModifiedBy>
  <cp:revision>5</cp:revision>
  <dcterms:created xsi:type="dcterms:W3CDTF">2023-03-30T16:07:55Z</dcterms:created>
  <dcterms:modified xsi:type="dcterms:W3CDTF">2023-03-30T19:56:35Z</dcterms:modified>
</cp:coreProperties>
</file>