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0A7A-1E1F-49A5-BB8F-CA2F03B6ECD5}" type="datetimeFigureOut">
              <a:rPr lang="en-US" smtClean="0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7BC89-F13D-4BE9-99A0-B646D28A86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ighty to save copy2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ggup S'lamat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Sanggup</a:t>
            </a:r>
            <a:r>
              <a:rPr lang="en-US" b="1" dirty="0" smtClean="0"/>
              <a:t> </a:t>
            </a:r>
            <a:r>
              <a:rPr lang="en-US" b="1" dirty="0" err="1"/>
              <a:t>S'lamatkan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832648" cy="45860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Kemurahan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Pengampunan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Penebus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sungguh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perkasa,Tuhan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sanggup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s'lamatkan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Dia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sanggup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s'lamatkan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S'lamanya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p'nulis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kes'lamatan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Bangkit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taklukkan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atas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berharga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Kuserahakan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slamanya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saksikan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Sanggup S'lamatkan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Sanggup S'lamatkan </dc:title>
  <dc:creator>mary</dc:creator>
  <cp:lastModifiedBy>mary</cp:lastModifiedBy>
  <cp:revision>8</cp:revision>
  <dcterms:created xsi:type="dcterms:W3CDTF">2023-03-10T01:47:12Z</dcterms:created>
  <dcterms:modified xsi:type="dcterms:W3CDTF">2023-03-10T20:23:21Z</dcterms:modified>
</cp:coreProperties>
</file>