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3" d="100"/>
          <a:sy n="73" d="100"/>
        </p:scale>
        <p:origin x="-158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07C7-E5F8-45D9-8622-4228A6393DEB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CFB0-0244-44CF-BEA1-B96F11597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07C7-E5F8-45D9-8622-4228A6393DEB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CFB0-0244-44CF-BEA1-B96F11597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07C7-E5F8-45D9-8622-4228A6393DEB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CFB0-0244-44CF-BEA1-B96F11597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07C7-E5F8-45D9-8622-4228A6393DEB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CFB0-0244-44CF-BEA1-B96F11597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07C7-E5F8-45D9-8622-4228A6393DEB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CFB0-0244-44CF-BEA1-B96F11597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07C7-E5F8-45D9-8622-4228A6393DEB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CFB0-0244-44CF-BEA1-B96F11597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07C7-E5F8-45D9-8622-4228A6393DEB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CFB0-0244-44CF-BEA1-B96F11597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07C7-E5F8-45D9-8622-4228A6393DEB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CFB0-0244-44CF-BEA1-B96F11597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07C7-E5F8-45D9-8622-4228A6393DEB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CFB0-0244-44CF-BEA1-B96F11597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07C7-E5F8-45D9-8622-4228A6393DEB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CFB0-0244-44CF-BEA1-B96F11597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07C7-E5F8-45D9-8622-4228A6393DEB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6CFB0-0244-44CF-BEA1-B96F11597D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907C7-E5F8-45D9-8622-4228A6393DEB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6CFB0-0244-44CF-BEA1-B96F11597D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Are You Lord 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n Wielki J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600400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Pan </a:t>
            </a:r>
            <a:r>
              <a:rPr lang="en-US" b="1" dirty="0" err="1"/>
              <a:t>Wielki</a:t>
            </a:r>
            <a:r>
              <a:rPr lang="en-US" b="1" dirty="0"/>
              <a:t> Jest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20688"/>
            <a:ext cx="3960440" cy="4968552"/>
          </a:xfrm>
        </p:spPr>
        <p:txBody>
          <a:bodyPr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Miłość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dałeś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Jesteś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światłem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ciemność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Serca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żyją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znó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Tobie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nadzie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ję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Wielki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Jest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Tchnąłeś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w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nas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Życia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da</a:t>
            </a:r>
            <a:r>
              <a:rPr lang="pl-PL" sz="1800" b="1" dirty="0" smtClean="0">
                <a:solidFill>
                  <a:srgbClr val="FF0000"/>
                </a:solidFill>
              </a:rPr>
              <a:t>r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 </a:t>
            </a:r>
            <a:r>
              <a:rPr lang="pl-PL" sz="1800" b="1" dirty="0" smtClean="0">
                <a:solidFill>
                  <a:srgbClr val="FF0000"/>
                </a:solidFill>
              </a:rPr>
              <a:t>wię</a:t>
            </a:r>
            <a:r>
              <a:rPr lang="en-US" sz="1800" b="1" dirty="0" smtClean="0">
                <a:solidFill>
                  <a:srgbClr val="FF0000"/>
                </a:solidFill>
              </a:rPr>
              <a:t>c </a:t>
            </a:r>
            <a:r>
              <a:rPr lang="pl-PL" sz="1800" b="1" dirty="0" smtClean="0">
                <a:solidFill>
                  <a:srgbClr val="FF0000"/>
                </a:solidFill>
              </a:rPr>
              <a:t>wiel</a:t>
            </a:r>
            <a:r>
              <a:rPr lang="en-US" sz="1800" b="1" dirty="0" smtClean="0">
                <a:solidFill>
                  <a:srgbClr val="FF0000"/>
                </a:solidFill>
              </a:rPr>
              <a:t>bi</a:t>
            </a:r>
            <a:r>
              <a:rPr lang="pl-PL" sz="1800" b="1" dirty="0" smtClean="0">
                <a:solidFill>
                  <a:srgbClr val="FF0000"/>
                </a:solidFill>
              </a:rPr>
              <a:t>my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ci</a:t>
            </a:r>
            <a:r>
              <a:rPr lang="pl-PL" sz="1800" b="1" dirty="0" smtClean="0">
                <a:solidFill>
                  <a:srgbClr val="FF0000"/>
                </a:solidFill>
              </a:rPr>
              <a:t>ę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wiel</a:t>
            </a:r>
            <a:r>
              <a:rPr lang="en-US" sz="1800" b="1" dirty="0" smtClean="0">
                <a:solidFill>
                  <a:srgbClr val="FF0000"/>
                </a:solidFill>
              </a:rPr>
              <a:t>bi</a:t>
            </a:r>
            <a:r>
              <a:rPr lang="pl-PL" sz="1800" b="1" dirty="0" smtClean="0">
                <a:solidFill>
                  <a:srgbClr val="FF0000"/>
                </a:solidFill>
              </a:rPr>
              <a:t>my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cię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Tchnąłeś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w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nas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Życia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dar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 </a:t>
            </a:r>
            <a:r>
              <a:rPr lang="pl-PL" sz="1800" b="1" dirty="0" smtClean="0">
                <a:solidFill>
                  <a:srgbClr val="FF0000"/>
                </a:solidFill>
              </a:rPr>
              <a:t>wię</a:t>
            </a:r>
            <a:r>
              <a:rPr lang="en-US" sz="1800" b="1" dirty="0" smtClean="0">
                <a:solidFill>
                  <a:srgbClr val="FF0000"/>
                </a:solidFill>
              </a:rPr>
              <a:t>c </a:t>
            </a:r>
            <a:r>
              <a:rPr lang="pl-PL" sz="1800" b="1" dirty="0" smtClean="0">
                <a:solidFill>
                  <a:srgbClr val="FF0000"/>
                </a:solidFill>
              </a:rPr>
              <a:t>wiel</a:t>
            </a:r>
            <a:r>
              <a:rPr lang="en-US" sz="1800" b="1" dirty="0" smtClean="0">
                <a:solidFill>
                  <a:srgbClr val="FF0000"/>
                </a:solidFill>
              </a:rPr>
              <a:t>bi</a:t>
            </a:r>
            <a:r>
              <a:rPr lang="pl-PL" sz="1800" b="1" dirty="0" smtClean="0">
                <a:solidFill>
                  <a:srgbClr val="FF0000"/>
                </a:solidFill>
              </a:rPr>
              <a:t>my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cię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p</a:t>
            </a:r>
            <a:r>
              <a:rPr lang="en-US" sz="1800" b="1" dirty="0" err="1" smtClean="0">
                <a:solidFill>
                  <a:srgbClr val="FF0000"/>
                </a:solidFill>
              </a:rPr>
              <a:t>anie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nasz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Cała ziemia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ść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abrzmi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pie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ń 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kruszonych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serc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Wielki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72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Pan Wielki Jest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Pan Wielki Jest  </dc:title>
  <dc:creator>mary</dc:creator>
  <cp:lastModifiedBy>mary</cp:lastModifiedBy>
  <cp:revision>29</cp:revision>
  <dcterms:created xsi:type="dcterms:W3CDTF">2023-03-30T22:51:54Z</dcterms:created>
  <dcterms:modified xsi:type="dcterms:W3CDTF">2023-03-31T17:21:52Z</dcterms:modified>
</cp:coreProperties>
</file>