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EF76-E65B-43D5-B5D7-1E672AE29A5A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EF76-E65B-43D5-B5D7-1E672AE29A5A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81CB1-3086-4147-A312-29555436D5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eu Nome Exaltare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 </a:t>
            </a:r>
            <a:r>
              <a:rPr lang="en-US" b="1" dirty="0" err="1"/>
              <a:t>Teu</a:t>
            </a:r>
            <a:r>
              <a:rPr lang="en-US" b="1" dirty="0"/>
              <a:t> Nome </a:t>
            </a:r>
            <a:r>
              <a:rPr lang="en-US" b="1" dirty="0" err="1"/>
              <a:t>Exaltarei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3992488" cy="439248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Teu nome exaltarei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prazer é Te adorar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agradeço por minha vida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vieste me salvar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Deixaste o trono para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Mostrar-nos a luz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Do Teu trono até a cruz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Minha dívida pagar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Morrendo na cruz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Da morte até o trono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O Teu nome </a:t>
            </a:r>
            <a:r>
              <a:rPr lang="pt-BR" b="1" dirty="0" smtClean="0">
                <a:solidFill>
                  <a:srgbClr val="FF0000"/>
                </a:solidFill>
              </a:rPr>
              <a:t>exaltarei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47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O Teu Nome Exaltarei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O Teu Nome Exaltarei  </dc:title>
  <dc:creator>mary</dc:creator>
  <cp:lastModifiedBy>mary</cp:lastModifiedBy>
  <cp:revision>8</cp:revision>
  <dcterms:created xsi:type="dcterms:W3CDTF">2023-03-04T20:55:50Z</dcterms:created>
  <dcterms:modified xsi:type="dcterms:W3CDTF">2023-03-06T16:00:37Z</dcterms:modified>
</cp:coreProperties>
</file>