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5" d="100"/>
          <a:sy n="65" d="100"/>
        </p:scale>
        <p:origin x="-1877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4191-A709-488C-BDF0-5A1B4E0B2D43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D6B5-2010-487F-BE0B-7AA45F4C52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4191-A709-488C-BDF0-5A1B4E0B2D43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D6B5-2010-487F-BE0B-7AA45F4C52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4191-A709-488C-BDF0-5A1B4E0B2D43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D6B5-2010-487F-BE0B-7AA45F4C52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4191-A709-488C-BDF0-5A1B4E0B2D43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D6B5-2010-487F-BE0B-7AA45F4C52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4191-A709-488C-BDF0-5A1B4E0B2D43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D6B5-2010-487F-BE0B-7AA45F4C52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4191-A709-488C-BDF0-5A1B4E0B2D43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D6B5-2010-487F-BE0B-7AA45F4C52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4191-A709-488C-BDF0-5A1B4E0B2D43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D6B5-2010-487F-BE0B-7AA45F4C52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4191-A709-488C-BDF0-5A1B4E0B2D43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D6B5-2010-487F-BE0B-7AA45F4C52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4191-A709-488C-BDF0-5A1B4E0B2D43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D6B5-2010-487F-BE0B-7AA45F4C52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4191-A709-488C-BDF0-5A1B4E0B2D43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D6B5-2010-487F-BE0B-7AA45F4C52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4191-A709-488C-BDF0-5A1B4E0B2D43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BD6B5-2010-487F-BE0B-7AA45F4C52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04191-A709-488C-BDF0-5A1B4E0B2D43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BD6B5-2010-487F-BE0B-7AA45F4C52E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SURRENDER ALL TO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inyehayo we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260648"/>
            <a:ext cx="4176464" cy="62068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Ninyehayo</a:t>
            </a:r>
            <a:r>
              <a:rPr lang="en-US" b="1" dirty="0" smtClean="0"/>
              <a:t> </a:t>
            </a:r>
            <a:r>
              <a:rPr lang="en-US" b="1" dirty="0" err="1" smtClean="0"/>
              <a:t>weena</a:t>
            </a:r>
            <a:r>
              <a:rPr lang="en-US" b="1" dirty="0"/>
              <a:t> 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96752"/>
            <a:ext cx="8820472" cy="504056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Ninyehayo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Ninyehayo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Ndyaguma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nkukunde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nkwesigye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kubaho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tuura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Ninyehayo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weena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Ninyehayo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weena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Weena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ahar</a:t>
            </a:r>
            <a:r>
              <a:rPr lang="en-US" sz="1800" b="1" dirty="0" smtClean="0">
                <a:solidFill>
                  <a:srgbClr val="FF0000"/>
                </a:solidFill>
              </a:rPr>
              <a:t>’ </a:t>
            </a:r>
            <a:r>
              <a:rPr lang="en-US" sz="1800" b="1" dirty="0" err="1" smtClean="0">
                <a:solidFill>
                  <a:srgbClr val="FF0000"/>
                </a:solidFill>
              </a:rPr>
              <a:t>iwe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Omujuni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wangye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Ninyehayo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weena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Ninyehayo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bigyere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mpuumurira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okweshemeza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kwensi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nabireka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owawe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qwangye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Ninyehayo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ninkweeha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Nyijuza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rukundo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Omugisha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gungweho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Ninyehayo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Nimpur’ra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omur’ro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okuhi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kiirira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okushemeererwa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okujunwa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Eiziina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awe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rihabw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ekitiinisa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104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Ninyehayo weena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Ninyehayo weena  </dc:title>
  <dc:creator>mary</dc:creator>
  <cp:lastModifiedBy>mary</cp:lastModifiedBy>
  <cp:revision>33</cp:revision>
  <dcterms:created xsi:type="dcterms:W3CDTF">2023-03-21T15:37:57Z</dcterms:created>
  <dcterms:modified xsi:type="dcterms:W3CDTF">2023-03-21T23:01:02Z</dcterms:modified>
</cp:coreProperties>
</file>