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0" d="100"/>
          <a:sy n="70" d="100"/>
        </p:scale>
        <p:origin x="-1685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BB374-E2FF-41EB-B88A-906DEF4298D5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29F47-049B-4279-9EE3-1754907E4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BB374-E2FF-41EB-B88A-906DEF4298D5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29F47-049B-4279-9EE3-1754907E4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BB374-E2FF-41EB-B88A-906DEF4298D5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29F47-049B-4279-9EE3-1754907E4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BB374-E2FF-41EB-B88A-906DEF4298D5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29F47-049B-4279-9EE3-1754907E4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BB374-E2FF-41EB-B88A-906DEF4298D5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29F47-049B-4279-9EE3-1754907E4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BB374-E2FF-41EB-B88A-906DEF4298D5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29F47-049B-4279-9EE3-1754907E4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BB374-E2FF-41EB-B88A-906DEF4298D5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29F47-049B-4279-9EE3-1754907E4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BB374-E2FF-41EB-B88A-906DEF4298D5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29F47-049B-4279-9EE3-1754907E4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BB374-E2FF-41EB-B88A-906DEF4298D5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29F47-049B-4279-9EE3-1754907E4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BB374-E2FF-41EB-B88A-906DEF4298D5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29F47-049B-4279-9EE3-1754907E4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BB374-E2FF-41EB-B88A-906DEF4298D5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29F47-049B-4279-9EE3-1754907E4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BB374-E2FF-41EB-B88A-906DEF4298D5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29F47-049B-4279-9EE3-1754907E4E3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URRENDER ALL TO JESU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 Samastham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"/>
            <a:ext cx="3816424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Na </a:t>
            </a:r>
            <a:r>
              <a:rPr lang="en-US" b="1" dirty="0" err="1"/>
              <a:t>Samasthamu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620688"/>
            <a:ext cx="8064896" cy="4946104"/>
          </a:xfrm>
        </p:spPr>
        <p:txBody>
          <a:bodyPr numCol="2">
            <a:noAutofit/>
          </a:bodyPr>
          <a:lstStyle/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యేసు స్వామీ నీకు నేను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నా సమస్త మిత్తును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నీ సన్నిధి-లో వసించి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ఆశతో సేవింతును</a:t>
            </a:r>
          </a:p>
          <a:p>
            <a:pPr algn="l"/>
            <a:endParaRPr lang="te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te-IN" sz="1400" b="1" dirty="0" smtClean="0">
                <a:solidFill>
                  <a:srgbClr val="FF0000"/>
                </a:solidFill>
              </a:rPr>
              <a:t>నా సమస్తము – నా సమస్తము</a:t>
            </a:r>
          </a:p>
          <a:p>
            <a:pPr algn="l"/>
            <a:r>
              <a:rPr lang="te-IN" sz="1400" b="1" dirty="0" smtClean="0">
                <a:solidFill>
                  <a:srgbClr val="FF0000"/>
                </a:solidFill>
              </a:rPr>
              <a:t>నా సురక్షకా నీ కిత్తు – నా సమస్తము</a:t>
            </a:r>
          </a:p>
          <a:p>
            <a:pPr algn="l"/>
            <a:endParaRPr lang="te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యేసు స్వామీ నీకు నేను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ద్రోసి లొగ్గి మ్రొక్కెదన్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తీసివేతు లోక యాశల్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యేసు చేర్చుమిప్పుడే        </a:t>
            </a:r>
          </a:p>
          <a:p>
            <a:pPr algn="l"/>
            <a:endParaRPr lang="te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నేను నీ వాడను యేసు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నీవును నా వాడవు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నీవు నేను నేకమాయే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నీ శుద్ధాత్మ సాక్ష్యము        </a:t>
            </a:r>
          </a:p>
          <a:p>
            <a:pPr algn="l"/>
            <a:endParaRPr lang="te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యేసు నీదే నా సర్వాస్తి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హా సుజ్వాలన్ పొందితి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హా సురక్షణానందమా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హల్లెలూయా స్తోత్రము      </a:t>
            </a:r>
          </a:p>
          <a:p>
            <a:pPr algn="l"/>
            <a:endParaRPr lang="te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Swaami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Samastha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Miththunu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Sannidhi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-lo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Vasinchi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Aashatho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Sevinthunu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Naa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Samasthamu</a:t>
            </a:r>
            <a:r>
              <a:rPr lang="en-US" sz="1400" b="1" dirty="0" smtClean="0">
                <a:solidFill>
                  <a:srgbClr val="FF0000"/>
                </a:solidFill>
              </a:rPr>
              <a:t> – </a:t>
            </a:r>
            <a:r>
              <a:rPr lang="en-US" sz="1400" b="1" dirty="0" err="1" smtClean="0">
                <a:solidFill>
                  <a:srgbClr val="FF0000"/>
                </a:solidFill>
              </a:rPr>
              <a:t>Naa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Samasthamu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Naa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Surakshakaa</a:t>
            </a:r>
            <a:r>
              <a:rPr lang="en-US" sz="1400" b="1" dirty="0" smtClean="0">
                <a:solidFill>
                  <a:srgbClr val="FF0000"/>
                </a:solidFill>
              </a:rPr>
              <a:t> Nee </a:t>
            </a:r>
            <a:r>
              <a:rPr lang="en-US" sz="1400" b="1" dirty="0" err="1" smtClean="0">
                <a:solidFill>
                  <a:srgbClr val="FF0000"/>
                </a:solidFill>
              </a:rPr>
              <a:t>Kiththu</a:t>
            </a:r>
            <a:r>
              <a:rPr lang="en-US" sz="1400" b="1" dirty="0" smtClean="0">
                <a:solidFill>
                  <a:srgbClr val="FF0000"/>
                </a:solidFill>
              </a:rPr>
              <a:t> – </a:t>
            </a:r>
            <a:r>
              <a:rPr lang="en-US" sz="1400" b="1" dirty="0" err="1" smtClean="0">
                <a:solidFill>
                  <a:srgbClr val="FF0000"/>
                </a:solidFill>
              </a:rPr>
              <a:t>Naa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Samasthamu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Swaami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Drosi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Loggi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Mrokkedan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Theesivethu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Loka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Yaashal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Cherchumippude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Vaadanu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Neevunu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Vaadavu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Neevu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Nekamaaye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Shudhdhaathma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Saakshyamu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Neede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Sarvaasthi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Sujvaalan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Pondithi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Surakshanaanandamaa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Hallelujah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Sthothramu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123</Words>
  <Application>Microsoft Office PowerPoint</Application>
  <PresentationFormat>On-screen Show (4:3)</PresentationFormat>
  <Paragraphs>48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Na Samasthamu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Na Samasthamu </dc:title>
  <dc:creator>mary</dc:creator>
  <cp:lastModifiedBy>mary</cp:lastModifiedBy>
  <cp:revision>6</cp:revision>
  <dcterms:created xsi:type="dcterms:W3CDTF">2023-03-18T17:46:50Z</dcterms:created>
  <dcterms:modified xsi:type="dcterms:W3CDTF">2023-03-19T23:33:08Z</dcterms:modified>
</cp:coreProperties>
</file>