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065F3-7EE3-4BB0-807E-FCCA79A1C74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D42EE-796D-41F7-A23A-2E3E4844C3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fi gbogbo re fun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16624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 </a:t>
            </a:r>
            <a:r>
              <a:rPr lang="en-US" b="1" dirty="0" err="1"/>
              <a:t>fi</a:t>
            </a:r>
            <a:r>
              <a:rPr lang="en-US" b="1" dirty="0"/>
              <a:t> </a:t>
            </a:r>
            <a:r>
              <a:rPr lang="en-US" b="1" dirty="0" err="1"/>
              <a:t>gbogbo</a:t>
            </a:r>
            <a:r>
              <a:rPr lang="en-US" b="1" dirty="0"/>
              <a:t> re fun </a:t>
            </a:r>
            <a:r>
              <a:rPr lang="en-US" b="1" dirty="0" err="1" smtClean="0"/>
              <a:t>Jesu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96752"/>
            <a:ext cx="7056784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Patapata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gbogbo</a:t>
            </a:r>
            <a:r>
              <a:rPr lang="en-US" sz="1800" b="1" dirty="0" smtClean="0">
                <a:solidFill>
                  <a:srgbClr val="FF0000"/>
                </a:solidFill>
              </a:rPr>
              <a:t> re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gbogbo</a:t>
            </a:r>
            <a:r>
              <a:rPr lang="en-US" sz="1800" b="1" dirty="0" smtClean="0">
                <a:solidFill>
                  <a:srgbClr val="FF0000"/>
                </a:solidFill>
              </a:rPr>
              <a:t> re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Fun o, </a:t>
            </a:r>
            <a:r>
              <a:rPr lang="en-US" sz="1800" b="1" dirty="0" err="1" smtClean="0">
                <a:solidFill>
                  <a:srgbClr val="FF0000"/>
                </a:solidFill>
              </a:rPr>
              <a:t>Olugbala</a:t>
            </a:r>
            <a:r>
              <a:rPr lang="en-US" sz="1800" b="1" dirty="0" smtClean="0">
                <a:solidFill>
                  <a:srgbClr val="FF0000"/>
                </a:solidFill>
              </a:rPr>
              <a:t> mi,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 </a:t>
            </a:r>
            <a:r>
              <a:rPr lang="en-US" sz="1800" b="1" dirty="0" err="1" smtClean="0">
                <a:solidFill>
                  <a:srgbClr val="FF0000"/>
                </a:solidFill>
              </a:rPr>
              <a:t>fi</a:t>
            </a:r>
            <a:r>
              <a:rPr lang="en-US" sz="1800" b="1" dirty="0" smtClean="0">
                <a:solidFill>
                  <a:srgbClr val="FF0000"/>
                </a:solidFill>
              </a:rPr>
              <a:t> won </a:t>
            </a:r>
            <a:r>
              <a:rPr lang="en-US" sz="1800" b="1" dirty="0" err="1" smtClean="0">
                <a:solidFill>
                  <a:srgbClr val="FF0000"/>
                </a:solidFill>
              </a:rPr>
              <a:t>sile</a:t>
            </a:r>
            <a:r>
              <a:rPr lang="en-US" sz="1800" b="1" dirty="0" smtClean="0">
                <a:solidFill>
                  <a:srgbClr val="FF0000"/>
                </a:solidFill>
              </a:rPr>
              <a:t>.(AMIN)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mi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 fun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re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fun 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at'agbara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 mi,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mi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150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 fi gbogbo re fun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 fi gbogbo re fun Jesu</dc:title>
  <dc:creator>mary</dc:creator>
  <cp:lastModifiedBy>mary</cp:lastModifiedBy>
  <cp:revision>8</cp:revision>
  <dcterms:created xsi:type="dcterms:W3CDTF">2023-03-21T15:33:28Z</dcterms:created>
  <dcterms:modified xsi:type="dcterms:W3CDTF">2023-03-21T22:41:52Z</dcterms:modified>
</cp:coreProperties>
</file>