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32D57-57F5-4733-8A02-9E7430247D90}" type="datetimeFigureOut">
              <a:rPr lang="en-US" smtClean="0"/>
              <a:pPr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F4D89-DDD2-43D6-AC95-D66DC58CEA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äktig att räd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396044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Mäktig</a:t>
            </a:r>
            <a:r>
              <a:rPr lang="en-US" b="1" dirty="0" smtClean="0"/>
              <a:t> </a:t>
            </a:r>
            <a:r>
              <a:rPr lang="en-US" b="1" dirty="0" err="1"/>
              <a:t>att</a:t>
            </a:r>
            <a:r>
              <a:rPr lang="en-US" b="1" dirty="0"/>
              <a:t> </a:t>
            </a:r>
            <a:r>
              <a:rPr lang="en-US" b="1" dirty="0" err="1"/>
              <a:t>rädda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7200800" cy="5472608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 behöver medlidande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kärlek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aldrig försvinner,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 mig förbarmande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Alla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behöver förlåtelse,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godheten av en räddare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nationernas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hopp.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Räddaren, han kan förflytta bergen</a:t>
            </a:r>
            <a:r>
              <a:rPr lang="sv-SE" sz="1800" b="1" dirty="0" smtClean="0">
                <a:solidFill>
                  <a:srgbClr val="FF0000"/>
                </a:solidFill>
              </a:rPr>
              <a:t>, min </a:t>
            </a:r>
            <a:r>
              <a:rPr lang="sv-SE" sz="1800" b="1" dirty="0" smtClean="0">
                <a:solidFill>
                  <a:srgbClr val="FF0000"/>
                </a:solidFill>
              </a:rPr>
              <a:t>Gud är mäktig att rädda,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han är mäktig att rädda</a:t>
            </a:r>
            <a:r>
              <a:rPr lang="sv-SE" sz="1800" b="1" dirty="0" smtClean="0">
                <a:solidFill>
                  <a:srgbClr val="FF0000"/>
                </a:solidFill>
              </a:rPr>
              <a:t>. För </a:t>
            </a:r>
            <a:r>
              <a:rPr lang="sv-SE" sz="1800" b="1" dirty="0" smtClean="0">
                <a:solidFill>
                  <a:srgbClr val="FF0000"/>
                </a:solidFill>
              </a:rPr>
              <a:t>alltid, skapare av räddning,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han steg upp och övervann </a:t>
            </a:r>
            <a:r>
              <a:rPr lang="sv-SE" sz="1800" b="1" dirty="0" smtClean="0">
                <a:solidFill>
                  <a:srgbClr val="FF0000"/>
                </a:solidFill>
              </a:rPr>
              <a:t>graven  Jesus </a:t>
            </a:r>
            <a:r>
              <a:rPr lang="sv-SE" sz="1800" b="1" dirty="0" smtClean="0">
                <a:solidFill>
                  <a:srgbClr val="FF0000"/>
                </a:solidFill>
              </a:rPr>
              <a:t>övervann graven.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ta mig som du finner mig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med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 mina fel och misslyckanden,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fyll mitt liv igen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Jag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 mitt liv till dig,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jag tror på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nu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 jag upp.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Skin med ditt ljus och låt hela världen se,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 sjunger för äran till den uppstigna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kungen.Jesus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Mäktig att rädda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Mäktig att rädda </dc:title>
  <dc:creator>mary</dc:creator>
  <cp:lastModifiedBy>mary</cp:lastModifiedBy>
  <cp:revision>5</cp:revision>
  <dcterms:created xsi:type="dcterms:W3CDTF">2023-03-10T19:31:31Z</dcterms:created>
  <dcterms:modified xsi:type="dcterms:W3CDTF">2023-03-11T20:06:30Z</dcterms:modified>
</cp:coreProperties>
</file>