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8D4F3-E910-4DEB-B212-8399E7C1A99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B4249-EA4C-4326-900C-03E7B3FDF1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nom de Jésus est si do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Le </a:t>
            </a:r>
            <a:r>
              <a:rPr lang="fr-FR" b="1" dirty="0"/>
              <a:t>nom de Jésus est si doux</a:t>
            </a:r>
            <a:r>
              <a:rPr lang="fr-FR" dirty="0"/>
              <a:t> </a:t>
            </a:r>
            <a:br>
              <a:rPr lang="fr-F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100392" cy="5018112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1.Le nom de Jésus est si doux!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Dieu désarmant le courroux,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nous appelle au rendez-vous,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Précieux nom de Jésus!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Jésus! Béni soit ton nom!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Jésus! Oh ! Merveilleux don!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Jésus! Suprême rançon,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Sois adoré pour toujours.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2.J’aime ce nom dans le chagrin,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me soutient sur le chemin,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musique est un son divin,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Précieux nom de Jésus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3.J’aime le nom de mon Sauveur,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Lui seul connait tout mon cœur,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seul me rend plus que vainqueur: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Précieux nom de Jésus!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4.Et si parfois j’ai succombé,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dans le mal je suis tombé,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nom puissant m'a relevé: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Précieux nom de Jésus!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5.Et lorsqu’avec Lui je serai,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lorsqu’enfin je Le verrai,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Alors sans fin je redirai: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Précieux nom de Jésus!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152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 nom de Jésus est si doux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 nom de Jésus est si doux  </dc:title>
  <dc:creator>mary</dc:creator>
  <cp:lastModifiedBy>mary</cp:lastModifiedBy>
  <cp:revision>8</cp:revision>
  <dcterms:created xsi:type="dcterms:W3CDTF">2022-08-13T16:59:51Z</dcterms:created>
  <dcterms:modified xsi:type="dcterms:W3CDTF">2023-03-30T00:19:17Z</dcterms:modified>
</cp:coreProperties>
</file>