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3F55-C5B1-4171-91BA-903A09D6EB65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E0B0-187D-4ED2-B54C-3AB2927A3B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serahkan Pada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Kuserahkan</a:t>
            </a:r>
            <a:r>
              <a:rPr lang="en-US" b="1" dirty="0" smtClean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196752"/>
            <a:ext cx="6840760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1.Kuserahkan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Tubuh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nyawaku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Roh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Kuserahkan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Sambut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hambaMu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2.Kuserahkan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kuserahkan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4.Ya,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Kubaktikan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Curahkanlah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Kuserahkan Pada Tuhan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Kuserahkan Pada Tuhan </dc:title>
  <dc:creator>mary</dc:creator>
  <cp:lastModifiedBy>mary</cp:lastModifiedBy>
  <cp:revision>9</cp:revision>
  <dcterms:created xsi:type="dcterms:W3CDTF">2023-03-18T19:55:13Z</dcterms:created>
  <dcterms:modified xsi:type="dcterms:W3CDTF">2023-03-20T19:29:34Z</dcterms:modified>
</cp:coreProperties>
</file>