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58A77-3D6D-44C3-99C0-DC4D564AD7E9}" type="datetimeFigureOut">
              <a:rPr lang="en-US" smtClean="0"/>
              <a:pPr/>
              <a:t>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872A-41C8-4A33-804D-21056909E7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58A77-3D6D-44C3-99C0-DC4D564AD7E9}" type="datetimeFigureOut">
              <a:rPr lang="en-US" smtClean="0"/>
              <a:pPr/>
              <a:t>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872A-41C8-4A33-804D-21056909E7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58A77-3D6D-44C3-99C0-DC4D564AD7E9}" type="datetimeFigureOut">
              <a:rPr lang="en-US" smtClean="0"/>
              <a:pPr/>
              <a:t>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872A-41C8-4A33-804D-21056909E7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58A77-3D6D-44C3-99C0-DC4D564AD7E9}" type="datetimeFigureOut">
              <a:rPr lang="en-US" smtClean="0"/>
              <a:pPr/>
              <a:t>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872A-41C8-4A33-804D-21056909E7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58A77-3D6D-44C3-99C0-DC4D564AD7E9}" type="datetimeFigureOut">
              <a:rPr lang="en-US" smtClean="0"/>
              <a:pPr/>
              <a:t>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872A-41C8-4A33-804D-21056909E7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58A77-3D6D-44C3-99C0-DC4D564AD7E9}" type="datetimeFigureOut">
              <a:rPr lang="en-US" smtClean="0"/>
              <a:pPr/>
              <a:t>3/11/2023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872A-41C8-4A33-804D-21056909E7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58A77-3D6D-44C3-99C0-DC4D564AD7E9}" type="datetimeFigureOut">
              <a:rPr lang="en-US" smtClean="0"/>
              <a:pPr/>
              <a:t>3/11/2023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872A-41C8-4A33-804D-21056909E7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58A77-3D6D-44C3-99C0-DC4D564AD7E9}" type="datetimeFigureOut">
              <a:rPr lang="en-US" smtClean="0"/>
              <a:pPr/>
              <a:t>3/11/2023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872A-41C8-4A33-804D-21056909E7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58A77-3D6D-44C3-99C0-DC4D564AD7E9}" type="datetimeFigureOut">
              <a:rPr lang="en-US" smtClean="0"/>
              <a:pPr/>
              <a:t>3/11/2023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872A-41C8-4A33-804D-21056909E7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58A77-3D6D-44C3-99C0-DC4D564AD7E9}" type="datetimeFigureOut">
              <a:rPr lang="en-US" smtClean="0"/>
              <a:pPr/>
              <a:t>3/11/2023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872A-41C8-4A33-804D-21056909E7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58A77-3D6D-44C3-99C0-DC4D564AD7E9}" type="datetimeFigureOut">
              <a:rPr lang="en-US" smtClean="0"/>
              <a:pPr/>
              <a:t>3/11/2023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872A-41C8-4A33-804D-21056909E7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858A77-3D6D-44C3-99C0-DC4D564AD7E9}" type="datetimeFigureOut">
              <a:rPr lang="en-US" smtClean="0"/>
              <a:pPr/>
              <a:t>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C872A-41C8-4A33-804D-21056909E71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ighty to save copy2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ell, hogy végre érez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188639"/>
            <a:ext cx="4896544" cy="43204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Kell</a:t>
            </a:r>
            <a:r>
              <a:rPr lang="en-US" b="1" dirty="0"/>
              <a:t>, </a:t>
            </a:r>
            <a:r>
              <a:rPr lang="en-US" b="1" dirty="0" err="1"/>
              <a:t>hogy</a:t>
            </a:r>
            <a:r>
              <a:rPr lang="en-US" b="1" dirty="0"/>
              <a:t> </a:t>
            </a:r>
            <a:r>
              <a:rPr lang="en-US" b="1" dirty="0" err="1"/>
              <a:t>végre</a:t>
            </a:r>
            <a:r>
              <a:rPr lang="en-US" b="1" dirty="0"/>
              <a:t> </a:t>
            </a:r>
            <a:r>
              <a:rPr lang="en-US" b="1" dirty="0" err="1"/>
              <a:t>érezd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1052736"/>
            <a:ext cx="6948264" cy="4586064"/>
          </a:xfrm>
        </p:spPr>
        <p:txBody>
          <a:bodyPr>
            <a:noAutofit/>
          </a:bodyPr>
          <a:lstStyle/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Kell, hogy végre érezd, mennyire szeret az Isten, 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kegyelme éltet. És kell, hogy végre átéld, 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ahogy a megbocsátás átformál egy népet.</a:t>
            </a:r>
          </a:p>
          <a:p>
            <a:pPr algn="l"/>
            <a:endParaRPr lang="hu-H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hu-HU" sz="1800" b="1" dirty="0" smtClean="0">
                <a:solidFill>
                  <a:srgbClr val="FF0000"/>
                </a:solidFill>
              </a:rPr>
              <a:t>Győztes, hegyeket mozdít el  Király és Szabadító – ítél és megsegít!</a:t>
            </a:r>
          </a:p>
          <a:p>
            <a:pPr algn="l"/>
            <a:r>
              <a:rPr lang="hu-HU" sz="1800" b="1" dirty="0" smtClean="0">
                <a:solidFill>
                  <a:srgbClr val="FF0000"/>
                </a:solidFill>
              </a:rPr>
              <a:t>Megváltó, Üdvösség Szerzője,mert Ő legyőzte a sírt, Ő legyőzte a sírt!</a:t>
            </a:r>
          </a:p>
          <a:p>
            <a:pPr algn="l"/>
            <a:endParaRPr lang="hu-H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 hibáztam, Te védj meg; ölelj át ha félek, 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töltsd be életem; Meghajlok előtted,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szívemből követlek csak Érted élek! (Érted élek már)</a:t>
            </a:r>
          </a:p>
          <a:p>
            <a:pPr algn="l"/>
            <a:endParaRPr lang="hu-H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Életünkkel mondjuk el, hogy élsz; 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Hirdetjük Megváltónk dicsőségét! Jézus,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100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Kell, hogy végre érezd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Kell, hogy végre érezd </dc:title>
  <dc:creator>mary</dc:creator>
  <cp:lastModifiedBy>mary</cp:lastModifiedBy>
  <cp:revision>5</cp:revision>
  <dcterms:created xsi:type="dcterms:W3CDTF">2023-03-10T01:25:30Z</dcterms:created>
  <dcterms:modified xsi:type="dcterms:W3CDTF">2023-03-12T00:46:00Z</dcterms:modified>
</cp:coreProperties>
</file>