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8" autoAdjust="0"/>
    <p:restoredTop sz="94690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AC2E-E39B-4931-99E8-83A311DD04F4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4B2EB-6E4D-41D4-810B-963FBD263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AC2E-E39B-4931-99E8-83A311DD04F4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4B2EB-6E4D-41D4-810B-963FBD263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AC2E-E39B-4931-99E8-83A311DD04F4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4B2EB-6E4D-41D4-810B-963FBD263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AC2E-E39B-4931-99E8-83A311DD04F4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4B2EB-6E4D-41D4-810B-963FBD263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AC2E-E39B-4931-99E8-83A311DD04F4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4B2EB-6E4D-41D4-810B-963FBD263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AC2E-E39B-4931-99E8-83A311DD04F4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4B2EB-6E4D-41D4-810B-963FBD263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AC2E-E39B-4931-99E8-83A311DD04F4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4B2EB-6E4D-41D4-810B-963FBD263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AC2E-E39B-4931-99E8-83A311DD04F4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4B2EB-6E4D-41D4-810B-963FBD263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AC2E-E39B-4931-99E8-83A311DD04F4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4B2EB-6E4D-41D4-810B-963FBD263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AC2E-E39B-4931-99E8-83A311DD04F4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4B2EB-6E4D-41D4-810B-963FBD263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AC2E-E39B-4931-99E8-83A311DD04F4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4B2EB-6E4D-41D4-810B-963FBD2635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FAC2E-E39B-4931-99E8-83A311DD04F4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4B2EB-6E4D-41D4-810B-963FBD2635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y Jesus Iniaalay k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"/>
            <a:ext cx="4680520" cy="54868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Kay Jesus </a:t>
            </a:r>
            <a:r>
              <a:rPr lang="en-US" b="1" dirty="0" err="1"/>
              <a:t>Iniaalay</a:t>
            </a:r>
            <a:r>
              <a:rPr lang="en-US" b="1" dirty="0"/>
              <a:t> </a:t>
            </a:r>
            <a:r>
              <a:rPr lang="en-US" b="1" dirty="0" err="1"/>
              <a:t>ko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836712"/>
            <a:ext cx="5328592" cy="494610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Jesus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Iniaalay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iibigin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magpahanggang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Koro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Iniaalay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Iniaalay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Sa ‘</a:t>
            </a:r>
            <a:r>
              <a:rPr lang="en-US" sz="1800" b="1" dirty="0" err="1" smtClean="0">
                <a:solidFill>
                  <a:srgbClr val="FF0000"/>
                </a:solidFill>
              </a:rPr>
              <a:t>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lahat</a:t>
            </a:r>
            <a:r>
              <a:rPr lang="en-US" sz="1800" b="1" dirty="0" smtClean="0">
                <a:solidFill>
                  <a:srgbClr val="FF0000"/>
                </a:solidFill>
              </a:rPr>
              <a:t> Oh, Cristo </a:t>
            </a:r>
            <a:r>
              <a:rPr lang="en-US" sz="1800" b="1" dirty="0" err="1" smtClean="0">
                <a:solidFill>
                  <a:srgbClr val="FF0000"/>
                </a:solidFill>
              </a:rPr>
              <a:t>Iniaalay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Jesus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iniaalay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paluhod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Kamunduha’y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tatalikdan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kupkupin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Jesus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iniaalay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gawin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Iyo;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Banal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diwa’y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puspusin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akin.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78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Kay Jesus Iniaalay ko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Kay Jesus Iniaalay ko</dc:title>
  <dc:creator>mary</dc:creator>
  <cp:lastModifiedBy>mary</cp:lastModifiedBy>
  <cp:revision>6</cp:revision>
  <dcterms:created xsi:type="dcterms:W3CDTF">2023-03-14T15:50:24Z</dcterms:created>
  <dcterms:modified xsi:type="dcterms:W3CDTF">2023-03-17T22:31:03Z</dcterms:modified>
</cp:coreProperties>
</file>