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3DA0-B4B4-4766-A17E-DE080C8713CC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D34C-5234-4DA7-ACEF-D7D1CE6704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naam boven alle na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04664"/>
            <a:ext cx="6624736" cy="6480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Jezus </a:t>
            </a:r>
            <a:r>
              <a:rPr lang="nl-NL" b="1" dirty="0"/>
              <a:t>naam boven alle namen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1484784"/>
            <a:ext cx="4032448" cy="2736304"/>
          </a:xfrm>
        </p:spPr>
        <p:txBody>
          <a:bodyPr>
            <a:normAutofit/>
          </a:bodyPr>
          <a:lstStyle/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naam boven alle naam,</a:t>
            </a:r>
          </a:p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geweldige Redder,</a:t>
            </a:r>
          </a:p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verheerlijkte Heer.</a:t>
            </a:r>
          </a:p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Immanuël, God is met ons,</a:t>
            </a:r>
          </a:p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grote Verlosser,</a:t>
            </a:r>
          </a:p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Levende Woord</a:t>
            </a: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Jezus naam boven alle namen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Jezus naam boven alle namen </dc:title>
  <dc:creator>mary</dc:creator>
  <cp:lastModifiedBy>mary</cp:lastModifiedBy>
  <cp:revision>8</cp:revision>
  <dcterms:created xsi:type="dcterms:W3CDTF">2023-03-27T00:28:14Z</dcterms:created>
  <dcterms:modified xsi:type="dcterms:W3CDTF">2023-03-28T18:08:16Z</dcterms:modified>
</cp:coreProperties>
</file>