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85AF-080B-4ECB-8031-2A9E37128A4E}" type="datetimeFigureOut">
              <a:rPr lang="en-US" smtClean="0"/>
              <a:pPr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BBA19-6CAB-4717-9723-18574120BE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alles geef ik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 Jezus alles geef ik over</a:t>
            </a:r>
            <a:br>
              <a:rPr lang="nl-NL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200800" cy="5018112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alles geef ik over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Heel mijn leven wil ik kwijt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 aan dag wil ik U volgen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U houden voor altijd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Alles leg ik neer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Aan Uw voeten, Heer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alleen bent mijn Verlosser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Alles geef ik, Heer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alles geef ik over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buig nederig voor U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Aardse vreugde laat ik achter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help mij, help mij nu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alles geef ik over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Vul mijn hart en maak mij rein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 uw Geest en laat mij merken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U ook van mij wilt zijn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alles geef ik over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uw kracht stroomt door mij heen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een vreugde, wat een redding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lof voor U alleen</a:t>
            </a: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Jezus alles geef ik over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Jezus alles geef ik U </dc:title>
  <dc:creator>mary</dc:creator>
  <cp:lastModifiedBy>mary</cp:lastModifiedBy>
  <cp:revision>6</cp:revision>
  <dcterms:created xsi:type="dcterms:W3CDTF">2023-03-14T15:25:17Z</dcterms:created>
  <dcterms:modified xsi:type="dcterms:W3CDTF">2023-03-15T15:50:29Z</dcterms:modified>
</cp:coreProperties>
</file>