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3E94-AEA1-4A42-A608-F72497AA6174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50BCC-B75D-4CE6-BB1B-97F931AD33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 Najwyzsze imi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824536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Jezus</a:t>
            </a:r>
            <a:r>
              <a:rPr lang="en-US" b="1" dirty="0" smtClean="0"/>
              <a:t> </a:t>
            </a:r>
            <a:r>
              <a:rPr lang="en-US" b="1" dirty="0" err="1"/>
              <a:t>Najwyzsze</a:t>
            </a:r>
            <a:r>
              <a:rPr lang="en-US" b="1" dirty="0"/>
              <a:t> </a:t>
            </a:r>
            <a:r>
              <a:rPr lang="en-US" b="1" dirty="0" err="1"/>
              <a:t>imię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1124744"/>
            <a:ext cx="4176464" cy="3672408"/>
          </a:xfrm>
        </p:spPr>
        <p:txBody>
          <a:bodyPr>
            <a:noAutofit/>
          </a:bodyPr>
          <a:lstStyle/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najwyższe Imię,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Nasz Zbawiciel, Książę Pokoju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Emmanuel, Bóg jest z </a:t>
            </a: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Odkupiciel, Słowo </a:t>
            </a: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żywota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Święty Bóg, Mesjasz prawdziwy,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Jedyny Ojca Syn </a:t>
            </a: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umiłowany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Zgładził grzech, Baranek na wieki,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Królów Król i Panów </a:t>
            </a: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Jezus Najwyzsze imię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Jezus Najwyzsze imię </dc:title>
  <dc:creator>mary</dc:creator>
  <cp:lastModifiedBy>mary</cp:lastModifiedBy>
  <cp:revision>6</cp:revision>
  <dcterms:created xsi:type="dcterms:W3CDTF">2023-03-27T00:38:42Z</dcterms:created>
  <dcterms:modified xsi:type="dcterms:W3CDTF">2023-03-27T14:48:52Z</dcterms:modified>
</cp:coreProperties>
</file>