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2889D-6BAA-4E1E-8C34-21F58007E903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F55A-1F36-44E1-9C3D-93FD308399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žíš nejkrásnější ze všech jm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0"/>
            <a:ext cx="6912768" cy="65050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Ježíš</a:t>
            </a:r>
            <a:r>
              <a:rPr lang="en-US" b="1" dirty="0" smtClean="0"/>
              <a:t> </a:t>
            </a:r>
            <a:r>
              <a:rPr lang="en-US" b="1" dirty="0" err="1" smtClean="0"/>
              <a:t>nejkrásnější</a:t>
            </a:r>
            <a:r>
              <a:rPr lang="en-US" b="1" dirty="0" smtClean="0"/>
              <a:t> </a:t>
            </a:r>
            <a:r>
              <a:rPr lang="en-US" b="1" dirty="0" err="1" smtClean="0"/>
              <a:t>ze</a:t>
            </a:r>
            <a:r>
              <a:rPr lang="en-US" b="1" dirty="0" smtClean="0"/>
              <a:t> </a:t>
            </a:r>
            <a:r>
              <a:rPr lang="en-US" b="1" dirty="0" err="1" smtClean="0"/>
              <a:t>všech</a:t>
            </a:r>
            <a:r>
              <a:rPr lang="en-US" b="1" dirty="0" smtClean="0"/>
              <a:t> </a:t>
            </a:r>
            <a:r>
              <a:rPr lang="en-US" b="1" dirty="0" err="1" smtClean="0"/>
              <a:t>jmen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836712"/>
            <a:ext cx="3960440" cy="48740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Ježíš,nejkrásnější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jmen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slyší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můj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každý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pádu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pozvedá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krásné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jméno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Ježíš,chválu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vzdává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srdce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Ježíš,stále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stejný,včera,dnes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Ježíš,zemřel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též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hříchy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Ježíš,nejkrásnější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jmen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brzy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Král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přines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Ježíš,jemu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chválu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zazpívám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Ježíš,krásné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jméno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Ježíš nejkrásnější ze všech jmen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Ježíš nejkrásnější ze všech jmen</dc:title>
  <dc:creator>mary</dc:creator>
  <cp:lastModifiedBy>mary</cp:lastModifiedBy>
  <cp:revision>6</cp:revision>
  <dcterms:created xsi:type="dcterms:W3CDTF">2023-03-27T00:05:31Z</dcterms:created>
  <dcterms:modified xsi:type="dcterms:W3CDTF">2023-03-27T14:57:54Z</dcterms:modified>
</cp:coreProperties>
</file>