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F163-0DF9-406C-B7BD-85B11BA70A6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60F2-0E88-48E3-951C-44AC79D79E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űséged végte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320480" cy="389855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Hűséged végtelen!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764704"/>
            <a:ext cx="3600400" cy="473008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Hűséged végtelen Atyám nagy Isten,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Elhat a mélybe az egek fölé,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Irgalmad nem fogy a múló idővel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 voltál, az maradsz mindörökké.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Refr: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Hűséged végtelen, hűséged végtelen,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Minden nap új áldás árad reám.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Hiányom pótolod hatalmas kézzel.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Hűséged végtelen, Uram hozzám!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tél, a nyár, az ősz, a feslő tavasz.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nap, a hold s a nagy csillagsereg,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Ezt zengi szüntelen együttes karban: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vagy az irgalom, a szeretet.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Eltörlöd bűnömet, béke leng körül,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Velem vagy s lényed úgy megvidámít,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Erőt adsz mára, a holnapra reményt,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Áldásod ontja rám bő árjait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Hűséged végtelen!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Hűséged végtelen!</dc:title>
  <dc:creator>mary</dc:creator>
  <cp:lastModifiedBy>mary</cp:lastModifiedBy>
  <cp:revision>7</cp:revision>
  <dcterms:created xsi:type="dcterms:W3CDTF">2023-07-14T21:25:43Z</dcterms:created>
  <dcterms:modified xsi:type="dcterms:W3CDTF">2023-07-15T17:14:23Z</dcterms:modified>
</cp:coreProperties>
</file>