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545DF-9B17-4416-9369-BC95485843A8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DD5F-C61C-49C6-AC3D-1FD5DCAB3C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al Our Land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lumin Mo, Bayan 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040560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Hilumin</a:t>
            </a:r>
            <a:r>
              <a:rPr lang="en-US" b="1" dirty="0" smtClean="0"/>
              <a:t> </a:t>
            </a:r>
            <a:r>
              <a:rPr lang="en-US" b="1" dirty="0"/>
              <a:t>Mo, </a:t>
            </a:r>
            <a:r>
              <a:rPr lang="en-US" b="1" dirty="0" err="1"/>
              <a:t>Bayan</a:t>
            </a:r>
            <a:r>
              <a:rPr lang="en-US" b="1" dirty="0"/>
              <a:t> </a:t>
            </a:r>
            <a:r>
              <a:rPr lang="en-US" b="1" dirty="0" err="1"/>
              <a:t>Ko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4032448" cy="4874096"/>
          </a:xfrm>
        </p:spPr>
        <p:txBody>
          <a:bodyPr>
            <a:noAutofit/>
          </a:bodyPr>
          <a:lstStyle/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mininikluhod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Sabay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sabay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pagsamo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pangalan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maninikluhod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tatalikdan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wasto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diringgin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Patawarin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niyo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tuwina'y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diringgin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Hihilumin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niyo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Panginoon</a:t>
            </a:r>
            <a:r>
              <a:rPr lang="en-US" sz="1500" b="1" dirty="0" smtClean="0">
                <a:solidFill>
                  <a:srgbClr val="FF0000"/>
                </a:solidFill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</a:rPr>
              <a:t>hilumin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mong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bayan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ko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Aming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samo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magbalik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ang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bayang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ito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sa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iyo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Panginoon</a:t>
            </a:r>
            <a:r>
              <a:rPr lang="en-US" sz="1500" b="1" dirty="0" smtClean="0">
                <a:solidFill>
                  <a:srgbClr val="FF0000"/>
                </a:solidFill>
              </a:rPr>
              <a:t>, </a:t>
            </a:r>
            <a:r>
              <a:rPr lang="en-US" sz="1500" b="1" dirty="0" err="1" smtClean="0">
                <a:solidFill>
                  <a:srgbClr val="FF0000"/>
                </a:solidFill>
              </a:rPr>
              <a:t>dinggin</a:t>
            </a:r>
            <a:r>
              <a:rPr lang="en-US" sz="1500" b="1" dirty="0" smtClean="0">
                <a:solidFill>
                  <a:srgbClr val="FF0000"/>
                </a:solidFill>
              </a:rPr>
              <a:t> at </a:t>
            </a:r>
            <a:r>
              <a:rPr lang="en-US" sz="1500" b="1" dirty="0" err="1" smtClean="0">
                <a:solidFill>
                  <a:srgbClr val="FF0000"/>
                </a:solidFill>
              </a:rPr>
              <a:t>hulumin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mong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bayan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ko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Patawarin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mo't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hilumin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ang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bayan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ko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sumasamo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Dalangin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pangalan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maninikluhod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tatalikdan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wasto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Patawarin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sa'ming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nawa'y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kami'y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hilumin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Hilumin Mo, Bayan Ko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Hilumin Mo, Bayan Ko </dc:title>
  <dc:creator>mary</dc:creator>
  <cp:lastModifiedBy>mary</cp:lastModifiedBy>
  <cp:revision>6</cp:revision>
  <dcterms:created xsi:type="dcterms:W3CDTF">2023-03-30T15:40:45Z</dcterms:created>
  <dcterms:modified xsi:type="dcterms:W3CDTF">2023-03-30T19:32:01Z</dcterms:modified>
</cp:coreProperties>
</file>