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5E5FD-7046-4E58-A40C-EBB23A41B767}" type="datetimeFigureOut">
              <a:rPr lang="en-US" smtClean="0"/>
              <a:pPr/>
              <a:t>3/3/2023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577B7-74E3-44A5-B182-8E3C749591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 I Lift Your Name On High3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7379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ra sua mä korot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4824536" cy="65050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Herra</a:t>
            </a:r>
            <a:r>
              <a:rPr lang="en-US" b="1" dirty="0"/>
              <a:t> </a:t>
            </a:r>
            <a:r>
              <a:rPr lang="en-US" b="1" dirty="0" err="1"/>
              <a:t>sua</a:t>
            </a:r>
            <a:r>
              <a:rPr lang="en-US" b="1" dirty="0"/>
              <a:t> </a:t>
            </a:r>
            <a:r>
              <a:rPr lang="en-US" b="1" dirty="0" err="1"/>
              <a:t>mä</a:t>
            </a:r>
            <a:r>
              <a:rPr lang="en-US" b="1" dirty="0"/>
              <a:t> </a:t>
            </a:r>
            <a:r>
              <a:rPr lang="en-US" b="1" dirty="0" err="1"/>
              <a:t>korotan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692696"/>
            <a:ext cx="5216624" cy="4104456"/>
          </a:xfrm>
        </p:spPr>
        <p:txBody>
          <a:bodyPr>
            <a:noAutofit/>
          </a:bodyPr>
          <a:lstStyle/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Herra sua mä korotan,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Sulle laulan ylistystä,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Elämääni tullut oot,</a:t>
            </a:r>
          </a:p>
          <a:p>
            <a:pPr algn="l"/>
            <a:r>
              <a:rPr lang="fi-FI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Pelastit mut kuolemasta.</a:t>
            </a:r>
          </a:p>
          <a:p>
            <a:pPr algn="l"/>
            <a:endParaRPr lang="fi-FI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i-FI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Taivaasta maan päälle astuit, näytit mulle tien.</a:t>
            </a: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Sut ristinpuuhun naulittiin, velkani maksettiin.</a:t>
            </a: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Ristinpuulta haudattiin, nousit ylös taivaisiin,</a:t>
            </a:r>
          </a:p>
          <a:p>
            <a:pPr algn="l"/>
            <a:r>
              <a:rPr lang="fi-FI" sz="2000" b="1" dirty="0" smtClean="0">
                <a:solidFill>
                  <a:srgbClr val="FF0000"/>
                </a:solidFill>
              </a:rPr>
              <a:t>Herra sua mä korotan</a:t>
            </a:r>
            <a:r>
              <a:rPr lang="fi-FI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50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Herra sua mä korotan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Herra sua mä korotan</dc:title>
  <dc:creator>mary</dc:creator>
  <cp:lastModifiedBy>mary</cp:lastModifiedBy>
  <cp:revision>8</cp:revision>
  <dcterms:created xsi:type="dcterms:W3CDTF">2023-03-02T03:26:37Z</dcterms:created>
  <dcterms:modified xsi:type="dcterms:W3CDTF">2023-03-03T21:19:27Z</dcterms:modified>
</cp:coreProperties>
</file>