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6577-5D5C-4916-AFFC-9A9213BFC8A9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D705-6597-4C23-915B-50CE92FD5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6577-5D5C-4916-AFFC-9A9213BFC8A9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D705-6597-4C23-915B-50CE92FD5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6577-5D5C-4916-AFFC-9A9213BFC8A9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D705-6597-4C23-915B-50CE92FD5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6577-5D5C-4916-AFFC-9A9213BFC8A9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D705-6597-4C23-915B-50CE92FD5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6577-5D5C-4916-AFFC-9A9213BFC8A9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D705-6597-4C23-915B-50CE92FD5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6577-5D5C-4916-AFFC-9A9213BFC8A9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D705-6597-4C23-915B-50CE92FD5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6577-5D5C-4916-AFFC-9A9213BFC8A9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D705-6597-4C23-915B-50CE92FD5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6577-5D5C-4916-AFFC-9A9213BFC8A9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D705-6597-4C23-915B-50CE92FD5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6577-5D5C-4916-AFFC-9A9213BFC8A9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D705-6597-4C23-915B-50CE92FD5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6577-5D5C-4916-AFFC-9A9213BFC8A9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D705-6597-4C23-915B-50CE92FD5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6577-5D5C-4916-AFFC-9A9213BFC8A9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5D705-6597-4C23-915B-50CE92FD55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F6577-5D5C-4916-AFFC-9A9213BFC8A9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5D705-6597-4C23-915B-50CE92FD55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I Lift Your Name On High3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73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d, jeg opphøyer ditt nav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88641"/>
            <a:ext cx="6480720" cy="504056"/>
          </a:xfrm>
        </p:spPr>
        <p:txBody>
          <a:bodyPr>
            <a:normAutofit fontScale="90000"/>
          </a:bodyPr>
          <a:lstStyle/>
          <a:p>
            <a:r>
              <a:rPr lang="nb-NO" b="1" dirty="0"/>
              <a:t>Gud, jeg opphøyer ditt navn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3728" y="1052736"/>
            <a:ext cx="4032448" cy="3744416"/>
          </a:xfrm>
        </p:spPr>
        <p:txBody>
          <a:bodyPr>
            <a:normAutofit lnSpcReduction="10000"/>
          </a:bodyPr>
          <a:lstStyle/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Gud, jeg opphøyer ditt navn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vil synge ut min glede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Livet lever jeg i deg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som frelste oss her nede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Refreng: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Du kom fra himmel til jord og viste vei,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måtte lide på et kors, gav alt for meg.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Etter korset fulgte grav,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men fra graven steg du fram,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Gud, jeg opphøyer ditt navn.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71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Gud, jeg opphøyer ditt navn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Gud, jeg opphøyer ditt navn</dc:title>
  <dc:creator>mary</dc:creator>
  <cp:lastModifiedBy>mary</cp:lastModifiedBy>
  <cp:revision>7</cp:revision>
  <dcterms:created xsi:type="dcterms:W3CDTF">2023-03-02T03:27:11Z</dcterms:created>
  <dcterms:modified xsi:type="dcterms:W3CDTF">2023-03-06T16:29:42Z</dcterms:modified>
</cp:coreProperties>
</file>