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4954-CC51-4EDF-9D96-2D7BC52E449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FD6CD-A4C2-4BB5-902C-75E050A564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le Shepherds Watched Their Flock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mbala Menjaga Domb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Gembala</a:t>
            </a:r>
            <a:r>
              <a:rPr lang="en-US" b="1" dirty="0"/>
              <a:t> </a:t>
            </a:r>
            <a:r>
              <a:rPr lang="en-US" b="1" dirty="0" err="1"/>
              <a:t>Menjaga</a:t>
            </a:r>
            <a:r>
              <a:rPr lang="en-US" b="1" dirty="0"/>
              <a:t> </a:t>
            </a:r>
            <a:r>
              <a:rPr lang="en-US" b="1" dirty="0" err="1" smtClean="0"/>
              <a:t>Dombanya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7315200" cy="4267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Gembala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dombanya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duduk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bersama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malak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turun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sorga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menyinarkan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mulia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menyinarkan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mulia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Terdengar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malak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berkata</a:t>
            </a:r>
            <a:r>
              <a:rPr lang="en-US" sz="1600" b="1" dirty="0" smtClean="0">
                <a:solidFill>
                  <a:schemeClr val="tx1"/>
                </a:solidFill>
              </a:rPr>
              <a:t>, "</a:t>
            </a:r>
            <a:r>
              <a:rPr lang="en-US" sz="1600" b="1" dirty="0" err="1" smtClean="0">
                <a:solidFill>
                  <a:schemeClr val="tx1"/>
                </a:solidFill>
              </a:rPr>
              <a:t>Janganlah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takut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kubawa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suka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untuk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bangsa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untuk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bangsa</a:t>
            </a:r>
            <a:r>
              <a:rPr lang="en-US" sz="1600" b="1" dirty="0" smtClean="0">
                <a:solidFill>
                  <a:schemeClr val="tx1"/>
                </a:solidFill>
              </a:rPr>
              <a:t>."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Bagimu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Daud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s'orang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lahir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Jurus'lamat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inilah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tandanya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inilah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tandanya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Kau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'</a:t>
            </a:r>
            <a:r>
              <a:rPr lang="en-US" sz="1600" b="1" dirty="0" err="1" smtClean="0">
                <a:solidFill>
                  <a:schemeClr val="tx1"/>
                </a:solidFill>
              </a:rPr>
              <a:t>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berjumpa</a:t>
            </a:r>
            <a:r>
              <a:rPr lang="en-US" sz="1600" b="1" dirty="0" smtClean="0">
                <a:solidFill>
                  <a:schemeClr val="tx1"/>
                </a:solidFill>
              </a:rPr>
              <a:t> Sang </a:t>
            </a:r>
            <a:r>
              <a:rPr lang="en-US" sz="1600" b="1" dirty="0" err="1" smtClean="0">
                <a:solidFill>
                  <a:schemeClr val="tx1"/>
                </a:solidFill>
              </a:rPr>
              <a:t>Bayi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dibungkuskan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lampin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melihat-Nya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baring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palungan</a:t>
            </a:r>
            <a:r>
              <a:rPr lang="en-US" sz="1600" b="1" dirty="0" smtClean="0">
                <a:solidFill>
                  <a:schemeClr val="tx1"/>
                </a:solidFill>
              </a:rPr>
              <a:t>, baring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palungan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smtClean="0">
                <a:solidFill>
                  <a:schemeClr val="tx1"/>
                </a:solidFill>
              </a:rPr>
              <a:t>5</a:t>
            </a:r>
            <a:r>
              <a:rPr lang="en-US" sz="1600" b="1" smtClean="0">
                <a:solidFill>
                  <a:schemeClr val="tx1"/>
                </a:solidFill>
              </a:rPr>
              <a:t>. Kemuliaan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Allah,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damai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bumi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pintu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sorga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terbukalah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sampai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kekal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sampai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kekal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115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Gembala Menjaga Dombanya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Gembala Menjaga Dombanya </dc:title>
  <dc:creator>FRONT</dc:creator>
  <cp:lastModifiedBy>FRONT</cp:lastModifiedBy>
  <cp:revision>4</cp:revision>
  <dcterms:created xsi:type="dcterms:W3CDTF">2024-07-12T23:23:52Z</dcterms:created>
  <dcterms:modified xsi:type="dcterms:W3CDTF">2024-07-13T00:45:28Z</dcterms:modified>
</cp:coreProperties>
</file>