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21DF-8CDB-4E6A-911C-D16DB95713D1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3935-770F-4499-A4F1-C18B3DEA15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21DF-8CDB-4E6A-911C-D16DB95713D1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3935-770F-4499-A4F1-C18B3DEA15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21DF-8CDB-4E6A-911C-D16DB95713D1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3935-770F-4499-A4F1-C18B3DEA15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21DF-8CDB-4E6A-911C-D16DB95713D1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3935-770F-4499-A4F1-C18B3DEA15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21DF-8CDB-4E6A-911C-D16DB95713D1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3935-770F-4499-A4F1-C18B3DEA15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21DF-8CDB-4E6A-911C-D16DB95713D1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3935-770F-4499-A4F1-C18B3DEA15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21DF-8CDB-4E6A-911C-D16DB95713D1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3935-770F-4499-A4F1-C18B3DEA15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21DF-8CDB-4E6A-911C-D16DB95713D1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3935-770F-4499-A4F1-C18B3DEA15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21DF-8CDB-4E6A-911C-D16DB95713D1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3935-770F-4499-A4F1-C18B3DEA15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21DF-8CDB-4E6A-911C-D16DB95713D1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3935-770F-4499-A4F1-C18B3DEA15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21DF-8CDB-4E6A-911C-D16DB95713D1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3935-770F-4499-A4F1-C18B3DEA15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121DF-8CDB-4E6A-911C-D16DB95713D1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B3935-770F-4499-A4F1-C18B3DEA15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Name I Love To Hear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s cristo Quien Por Mi Muri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88641"/>
            <a:ext cx="6624736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s-ES" b="1" dirty="0" smtClean="0">
                <a:solidFill>
                  <a:schemeClr val="bg1"/>
                </a:solidFill>
              </a:rPr>
              <a:t>Es </a:t>
            </a:r>
            <a:r>
              <a:rPr lang="es-ES" b="1" dirty="0" err="1" smtClean="0">
                <a:solidFill>
                  <a:schemeClr val="bg1"/>
                </a:solidFill>
              </a:rPr>
              <a:t>cristo</a:t>
            </a:r>
            <a:r>
              <a:rPr lang="es-ES" b="1" dirty="0" smtClean="0">
                <a:solidFill>
                  <a:schemeClr val="bg1"/>
                </a:solidFill>
              </a:rPr>
              <a:t> Quien Por Mi Murió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1412776"/>
            <a:ext cx="6760840" cy="5112568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Es Cristo quien por mí murió,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Mis culpas el borró.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¡Cuán grandes penas él sufrió,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Cuán grande es su amor!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¡Oh, cuanto le alabo!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¡Oh, cuanto le adoro!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Y siempre le sigo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De todo corazón.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Jesús su sangre derramó,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El Rey por mí murió;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Por mí, porque él me amó,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Mí iniquidad limpió</a:t>
            </a:r>
            <a:r>
              <a:rPr lang="es-E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¡</a:t>
            </a:r>
            <a:r>
              <a:rPr lang="es-ES" sz="1800" b="1" dirty="0" smtClean="0">
                <a:solidFill>
                  <a:schemeClr val="bg1"/>
                </a:solidFill>
              </a:rPr>
              <a:t>Oh! nunca puedo yo pagar,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La deuda de su amor;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Estoy aquí, mí Salvador,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Recíbeme, Señor.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Vivir con Cristo me trae paz,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Con él habitaré;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Pues suyo soy, y de hoy en más,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A nadie temeré.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120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Es cristo Quien Por Mi Murió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Oh, Cuanto Amo a Cristo!  </dc:title>
  <dc:creator>mary</dc:creator>
  <cp:lastModifiedBy>mary</cp:lastModifiedBy>
  <cp:revision>7</cp:revision>
  <dcterms:created xsi:type="dcterms:W3CDTF">2023-03-23T01:58:10Z</dcterms:created>
  <dcterms:modified xsi:type="dcterms:W3CDTF">2023-03-24T17:48:20Z</dcterms:modified>
</cp:coreProperties>
</file>