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6D506-4A49-4363-A896-E4289388151B}" type="datetimeFigureOut">
              <a:rPr lang="en-US" smtClean="0"/>
              <a:pPr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282B-57E1-4042-8563-4570DEF5D4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tre tes mains j'abandon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48072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Entre </a:t>
            </a:r>
            <a:r>
              <a:rPr lang="en-US" b="1" dirty="0" err="1"/>
              <a:t>tes</a:t>
            </a:r>
            <a:r>
              <a:rPr lang="en-US" b="1" dirty="0"/>
              <a:t> mains </a:t>
            </a:r>
            <a:r>
              <a:rPr lang="en-US" b="1" dirty="0" err="1"/>
              <a:t>j'abandonne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7344816" cy="509012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tes mains j'abandonne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ce que j'appelle mien.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! ne permets à personne,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 d'en reprendre rien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tes mains j'abandonne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avec bonheur.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Je n'ai pas peur de te suivre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le chemin de la croix.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pour toi que je veux vivre,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connais, j'aime ta voix.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rien garder, je te livre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avec bonheur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Tu connais mieux que moi-même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les besoins de mon cœur 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pour mon bonheur suprême,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veux me rendre vainqueur.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ne vis plus pour moi-même,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pour mon Sauveur.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Prends mon corps et prends mon âme 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tout en moi soit à toi.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par ta divine flamme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mal soit détruit en moi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prends tout Seigneur 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 mon corps et prends mon âme 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règne sur mon cœur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204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Entre tes mains j'abandonne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tes mains j'abandonne</dc:title>
  <dc:creator>mary</dc:creator>
  <cp:lastModifiedBy>mary</cp:lastModifiedBy>
  <cp:revision>9</cp:revision>
  <dcterms:created xsi:type="dcterms:W3CDTF">2023-03-14T15:33:02Z</dcterms:created>
  <dcterms:modified xsi:type="dcterms:W3CDTF">2023-03-17T22:57:17Z</dcterms:modified>
</cp:coreProperties>
</file>