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5EA61E-7E33-4834-9556-969A9399D97F}" type="datetimeFigureOut">
              <a:rPr lang="en-US" smtClean="0"/>
              <a:pPr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A80A-CE86-4D61-8A56-4BA976A0B29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Name of Jesus.pn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ce nome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680520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Doce</a:t>
            </a:r>
            <a:r>
              <a:rPr lang="en-US" b="1" dirty="0" smtClean="0"/>
              <a:t> </a:t>
            </a:r>
            <a:r>
              <a:rPr lang="en-US" b="1" dirty="0" err="1"/>
              <a:t>nome</a:t>
            </a:r>
            <a:r>
              <a:rPr lang="en-US" b="1" dirty="0"/>
              <a:t> de Jesus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1052736"/>
            <a:ext cx="7632848" cy="5112568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Doce nome de Jesus!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belo é a Ti cantar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a alma cheia proclamar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nome bom de Jesus!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Jesus, ó meu doce Rei!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Jesus, verdadeiro Deus!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Jesus, sempre louvarei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 coração, Teu nome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Adoro o nome de Jesus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Jamais me falta Seu amor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põe, à parte, minha dor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nome bom de Jesus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Tão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puro o nome de Jesus!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meu pesar pôde tirar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grata paz também me dá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nome bom de Jesus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doce nome de Jesus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minha alma salva está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nele tu te salvarás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nome bom de Jesus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112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Doce nome de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Doce nome de Jesus </dc:title>
  <dc:creator>mary</dc:creator>
  <cp:lastModifiedBy>mary</cp:lastModifiedBy>
  <cp:revision>7</cp:revision>
  <dcterms:created xsi:type="dcterms:W3CDTF">2023-03-29T01:24:49Z</dcterms:created>
  <dcterms:modified xsi:type="dcterms:W3CDTF">2023-03-30T00:47:34Z</dcterms:modified>
</cp:coreProperties>
</file>