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6313-0416-4171-8CA9-712D512DCC3E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B4CD-731F-4655-B4F4-7D0EB9FD7A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rd I Lift Your Name On High3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-1"/>
            <a:ext cx="9144000" cy="6873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amne Numele-Ti Ina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5472608" cy="4320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Doamne</a:t>
            </a:r>
            <a:r>
              <a:rPr lang="en-US" b="1" dirty="0" smtClean="0"/>
              <a:t> </a:t>
            </a:r>
            <a:r>
              <a:rPr lang="en-US" b="1" dirty="0" err="1"/>
              <a:t>Numele</a:t>
            </a:r>
            <a:r>
              <a:rPr lang="en-US" b="1" dirty="0"/>
              <a:t>-Ti </a:t>
            </a:r>
            <a:r>
              <a:rPr lang="en-US" b="1" dirty="0" err="1"/>
              <a:t>Inalt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1052736"/>
            <a:ext cx="4208512" cy="3744416"/>
          </a:xfrm>
        </p:spPr>
        <p:txBody>
          <a:bodyPr>
            <a:noAutofit/>
          </a:bodyPr>
          <a:lstStyle/>
          <a:p>
            <a:pPr marL="342900" indent="-342900" algn="l"/>
            <a: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Doamne, numele-Ţi înalţ,</a:t>
            </a:r>
          </a:p>
          <a:p>
            <a:pPr marL="342900" indent="-342900" algn="l"/>
            <a: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Doamne laudă-Ţi cânt Ţie,</a:t>
            </a:r>
          </a:p>
          <a:p>
            <a:pPr marL="342900" indent="-342900" algn="l"/>
            <a: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Fericit sunt că Te am,</a:t>
            </a:r>
          </a:p>
          <a:p>
            <a:pPr marL="342900" indent="-342900" algn="l"/>
            <a: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Fericit de-a Ta iubire.</a:t>
            </a:r>
            <a:b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/>
            <a:r>
              <a:rPr lang="vi-VN" sz="1800" b="1" dirty="0" smtClean="0">
                <a:solidFill>
                  <a:srgbClr val="FF0000"/>
                </a:solidFill>
              </a:rPr>
              <a:t>Refrain</a:t>
            </a:r>
            <a:endParaRPr lang="vi-VN" sz="1800" b="1" dirty="0" smtClean="0">
              <a:solidFill>
                <a:srgbClr val="FF0000"/>
              </a:solidFill>
            </a:endParaRPr>
          </a:p>
          <a:p>
            <a:pPr marL="342900" indent="-342900" algn="l"/>
            <a:r>
              <a:rPr lang="vi-VN" sz="1800" b="1" dirty="0" smtClean="0">
                <a:solidFill>
                  <a:srgbClr val="FF0000"/>
                </a:solidFill>
              </a:rPr>
              <a:t>Tu ai venit pe pământ, să ne salvezi,</a:t>
            </a:r>
          </a:p>
          <a:p>
            <a:pPr marL="342900" indent="-342900" algn="l"/>
            <a:r>
              <a:rPr lang="vi-VN" sz="1800" b="1" dirty="0" smtClean="0">
                <a:solidFill>
                  <a:srgbClr val="FF0000"/>
                </a:solidFill>
              </a:rPr>
              <a:t>Sus pe cruce ai murit, iertaţi să fim,</a:t>
            </a:r>
          </a:p>
          <a:p>
            <a:pPr marL="342900" indent="-342900" algn="l"/>
            <a:r>
              <a:rPr lang="vi-VN" sz="1800" b="1" dirty="0" smtClean="0">
                <a:solidFill>
                  <a:srgbClr val="FF0000"/>
                </a:solidFill>
              </a:rPr>
              <a:t>De pe cruce în mormânt,</a:t>
            </a:r>
          </a:p>
          <a:p>
            <a:pPr marL="342900" indent="-342900" algn="l"/>
            <a:r>
              <a:rPr lang="vi-VN" sz="1800" b="1" dirty="0" smtClean="0">
                <a:solidFill>
                  <a:srgbClr val="FF0000"/>
                </a:solidFill>
              </a:rPr>
              <a:t>Din mormânt sus la cer,</a:t>
            </a:r>
          </a:p>
          <a:p>
            <a:pPr marL="342900" indent="-342900" algn="l"/>
            <a:r>
              <a:rPr lang="vi-VN" sz="1800" b="1" dirty="0" smtClean="0">
                <a:solidFill>
                  <a:srgbClr val="FF0000"/>
                </a:solidFill>
              </a:rPr>
              <a:t>Să fii înălţat mereu</a:t>
            </a:r>
            <a:r>
              <a:rPr lang="vi-VN" sz="1800" b="1" dirty="0" smtClean="0">
                <a:solidFill>
                  <a:srgbClr val="FF0000"/>
                </a:solidFill>
              </a:rPr>
              <a:t>!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21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Doamne Numele-Ti Inalt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Doamne Numele-Ti Inalt </dc:title>
  <dc:creator>mary</dc:creator>
  <cp:lastModifiedBy>mary</cp:lastModifiedBy>
  <cp:revision>7</cp:revision>
  <dcterms:created xsi:type="dcterms:W3CDTF">2023-03-03T22:22:05Z</dcterms:created>
  <dcterms:modified xsi:type="dcterms:W3CDTF">2023-03-04T20:50:24Z</dcterms:modified>
</cp:coreProperties>
</file>