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CCC48-E86B-4EE8-8685-5ED22600010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F661-4CCC-4C30-B653-FDCC938AC0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re Is A Name I Love To Hear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engarkan Nama Ku Cin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5760640" cy="4618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Dengarkan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Kucinta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848872" cy="5688632"/>
          </a:xfrm>
        </p:spPr>
        <p:txBody>
          <a:bodyPr numCol="2">
            <a:no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1.Dengarkan </a:t>
            </a:r>
            <a:r>
              <a:rPr lang="en-US" sz="2000" b="1" dirty="0" err="1" smtClean="0">
                <a:solidFill>
                  <a:schemeClr val="bg1"/>
                </a:solidFill>
              </a:rPr>
              <a:t>nama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kucinta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Nyanyian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jiwaku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Merdu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benarlah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bunyinya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Penghibur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tiap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kalbu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Ref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Ku </a:t>
            </a:r>
            <a:r>
              <a:rPr lang="en-US" sz="2000" b="1" dirty="0" err="1" smtClean="0">
                <a:solidFill>
                  <a:srgbClr val="FF0000"/>
                </a:solidFill>
              </a:rPr>
              <a:t>kasih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padaNya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Yesus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Anak</a:t>
            </a:r>
            <a:r>
              <a:rPr lang="en-US" sz="2000" b="1" dirty="0" smtClean="0">
                <a:solidFill>
                  <a:srgbClr val="FF0000"/>
                </a:solidFill>
              </a:rPr>
              <a:t> Allah;</a:t>
            </a:r>
          </a:p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Ku </a:t>
            </a:r>
            <a:r>
              <a:rPr lang="en-US" sz="2000" b="1" dirty="0" err="1" smtClean="0">
                <a:solidFill>
                  <a:srgbClr val="FF0000"/>
                </a:solidFill>
              </a:rPr>
              <a:t>kasih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padaNya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Membalas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kasihNya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2.Terkandung </a:t>
            </a:r>
            <a:r>
              <a:rPr lang="en-US" sz="2000" b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namaNya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KasihNya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terp'ri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Hapuslah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dosa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karena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DarahNya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suci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3.Terkandung </a:t>
            </a:r>
            <a:r>
              <a:rPr lang="en-US" sz="2000" b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namaNya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Karunia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Tuhanku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Jalanku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t'rang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bercahaya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Meski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penuh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liku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4.Terkandung </a:t>
            </a:r>
            <a:r>
              <a:rPr lang="en-US" sz="2000" b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namaNya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JiwaNya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besar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Bila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sedih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serta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Penghibur</a:t>
            </a:r>
            <a:r>
              <a:rPr lang="en-US" sz="2000" b="1" dirty="0" smtClean="0">
                <a:solidFill>
                  <a:schemeClr val="bg1"/>
                </a:solidFill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</a:rPr>
              <a:t>benar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81</Words>
  <Application>Microsoft Office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Dengarkan Nama Kucinta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Dengarkan Nama Kucinta</dc:title>
  <dc:creator>mary</dc:creator>
  <cp:lastModifiedBy>mary</cp:lastModifiedBy>
  <cp:revision>8</cp:revision>
  <dcterms:created xsi:type="dcterms:W3CDTF">2023-03-23T01:38:42Z</dcterms:created>
  <dcterms:modified xsi:type="dcterms:W3CDTF">2023-03-24T17:59:17Z</dcterms:modified>
</cp:coreProperties>
</file>