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49BB5-2179-4D21-9464-7D43230BC66D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54B39-B204-4551-B4F1-6D481F4146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hat a Friend We Have in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pl-PL" b="1" dirty="0" smtClean="0"/>
              <a:t>Co </a:t>
            </a:r>
            <a:r>
              <a:rPr lang="pl-PL" b="1" dirty="0"/>
              <a:t>za przyjaciela mamy w Jezusie</a:t>
            </a:r>
            <a:br>
              <a:rPr lang="pl-P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8820472" cy="4730080"/>
          </a:xfrm>
        </p:spPr>
        <p:txBody>
          <a:bodyPr>
            <a:normAutofit/>
          </a:bodyPr>
          <a:lstStyle/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za przyjaciela mamy w Jezusie, wszystkie nasze grzechy i smutki ponieść!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 za zaszczyt nieść, wszystko do Boga w modlitwie!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jaki spokój często przepada, o czym nie trzeba bólu nosimy,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Wszystko dlatego, że nie posiadają, wszystko do Boga w modlitwie.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Czy mamy prób i pokus? Czy kłopoty gdziekolwiek?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Nigdy nie powinniśmy się zniechęcać; zgłosić się do Pana w modlitwie.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Możemy znaleźć przyjaciela, który tak wiernie akcję wyniesie wszystkie nasze smutki?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zna każdą naszą słabość; zgłosić się do Pana w modlitwie.</a:t>
            </a:r>
          </a:p>
          <a:p>
            <a:pPr algn="l"/>
            <a:endParaRPr lang="pl-P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Czy jesteśmy słabi i obciążeni, cumbered przy obciążeniu opieki?</a:t>
            </a: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Precious Zbawiciela, wciąż naszym schronieniem;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zgłosić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się do Pana w modlitwie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Czy </a:t>
            </a:r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twoi przyjaciele gardzić, opuszczę cię? Weź go do Pana w modlitwie!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jego ramionach weźmie i chroni cię, znajdziesz tam pocieszenie.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44208" y="53012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152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 za przyjaciela mamy w Jezusie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 za przyjaciela mamy w Jezusie </dc:title>
  <dc:creator>mary</dc:creator>
  <cp:lastModifiedBy>mary</cp:lastModifiedBy>
  <cp:revision>5</cp:revision>
  <dcterms:created xsi:type="dcterms:W3CDTF">2023-03-01T01:39:20Z</dcterms:created>
  <dcterms:modified xsi:type="dcterms:W3CDTF">2023-03-02T22:21:22Z</dcterms:modified>
</cp:coreProperties>
</file>