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588B-0666-40C5-BFEF-EAAC5FED5D6A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BB37C-F4C8-44F2-9992-1F8BA5EFA1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588B-0666-40C5-BFEF-EAAC5FED5D6A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BB37C-F4C8-44F2-9992-1F8BA5EFA1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588B-0666-40C5-BFEF-EAAC5FED5D6A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BB37C-F4C8-44F2-9992-1F8BA5EFA1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588B-0666-40C5-BFEF-EAAC5FED5D6A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BB37C-F4C8-44F2-9992-1F8BA5EFA1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588B-0666-40C5-BFEF-EAAC5FED5D6A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BB37C-F4C8-44F2-9992-1F8BA5EFA1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588B-0666-40C5-BFEF-EAAC5FED5D6A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BB37C-F4C8-44F2-9992-1F8BA5EFA1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588B-0666-40C5-BFEF-EAAC5FED5D6A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BB37C-F4C8-44F2-9992-1F8BA5EFA1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588B-0666-40C5-BFEF-EAAC5FED5D6A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BB37C-F4C8-44F2-9992-1F8BA5EFA1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588B-0666-40C5-BFEF-EAAC5FED5D6A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BB37C-F4C8-44F2-9992-1F8BA5EFA1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588B-0666-40C5-BFEF-EAAC5FED5D6A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BB37C-F4C8-44F2-9992-1F8BA5EFA1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588B-0666-40C5-BFEF-EAAC5FED5D6A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BB37C-F4C8-44F2-9992-1F8BA5EFA1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C588B-0666-40C5-BFEF-EAAC5FED5D6A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BB37C-F4C8-44F2-9992-1F8BA5EFA1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 I Lift Your Name On High3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737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cę wywyższać imię Tw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0"/>
            <a:ext cx="5760640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Chcę</a:t>
            </a:r>
            <a:r>
              <a:rPr lang="en-US" b="1" dirty="0" smtClean="0"/>
              <a:t> </a:t>
            </a:r>
            <a:r>
              <a:rPr lang="en-US" b="1" dirty="0" err="1" smtClean="0"/>
              <a:t>wywyższać</a:t>
            </a:r>
            <a:r>
              <a:rPr lang="en-US" b="1" dirty="0" smtClean="0"/>
              <a:t> </a:t>
            </a:r>
            <a:r>
              <a:rPr lang="en-US" b="1" dirty="0" err="1" smtClean="0"/>
              <a:t>imię</a:t>
            </a:r>
            <a:r>
              <a:rPr lang="en-US" b="1" dirty="0" smtClean="0"/>
              <a:t> </a:t>
            </a:r>
            <a:r>
              <a:rPr lang="en-US" b="1" dirty="0" err="1" smtClean="0"/>
              <a:t>Twe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1124744"/>
            <a:ext cx="4968552" cy="3816424"/>
          </a:xfrm>
        </p:spPr>
        <p:txBody>
          <a:bodyPr>
            <a:normAutofit/>
          </a:bodyPr>
          <a:lstStyle/>
          <a:p>
            <a:pPr algn="l"/>
            <a: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Chcę wywyższać Imię Twe</a:t>
            </a:r>
          </a:p>
          <a:p>
            <a:pPr algn="l"/>
            <a: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Chcę zaśpiewać Tobie chwałę</a:t>
            </a:r>
          </a:p>
          <a:p>
            <a:pPr algn="l"/>
            <a: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Panie dziś raduję się</a:t>
            </a:r>
          </a:p>
          <a:p>
            <a:pPr algn="l"/>
            <a: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 przyszedłeś, by mnie zbawić</a:t>
            </a:r>
          </a:p>
          <a:p>
            <a:pPr algn="l"/>
            <a:endParaRPr lang="pl-PL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2000" b="1" dirty="0" smtClean="0">
                <a:solidFill>
                  <a:srgbClr val="FF0000"/>
                </a:solidFill>
              </a:rPr>
              <a:t>Chorus </a:t>
            </a:r>
          </a:p>
          <a:p>
            <a:pPr algn="l"/>
            <a:r>
              <a:rPr lang="pl-PL" sz="2000" b="1" dirty="0" smtClean="0">
                <a:solidFill>
                  <a:srgbClr val="FF0000"/>
                </a:solidFill>
              </a:rPr>
              <a:t>Z nieba zstąpiłeś i chcesz prowadzić mnie</a:t>
            </a:r>
          </a:p>
          <a:p>
            <a:pPr algn="l"/>
            <a:r>
              <a:rPr lang="pl-PL" sz="2000" b="1" dirty="0" smtClean="0">
                <a:solidFill>
                  <a:srgbClr val="FF0000"/>
                </a:solidFill>
              </a:rPr>
              <a:t>Na krzyżu zmarłeś, by mój zapłacić dług</a:t>
            </a:r>
          </a:p>
          <a:p>
            <a:pPr algn="l"/>
            <a:r>
              <a:rPr lang="pl-PL" sz="2000" b="1" dirty="0" smtClean="0">
                <a:solidFill>
                  <a:srgbClr val="FF0000"/>
                </a:solidFill>
              </a:rPr>
              <a:t>Z grobu wstałeś i dziś nieba Królem jesteś Ty</a:t>
            </a:r>
          </a:p>
          <a:p>
            <a:pPr algn="l"/>
            <a:r>
              <a:rPr lang="pl-PL" sz="2000" b="1" dirty="0" smtClean="0">
                <a:solidFill>
                  <a:srgbClr val="FF0000"/>
                </a:solidFill>
              </a:rPr>
              <a:t>Chcę wywyższać Imię Twe</a:t>
            </a: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51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Chcę wywyższać imię Twe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Chcę wywyższać Imie Twe</dc:title>
  <dc:creator>mary</dc:creator>
  <cp:lastModifiedBy>mary</cp:lastModifiedBy>
  <cp:revision>6</cp:revision>
  <dcterms:created xsi:type="dcterms:W3CDTF">2023-03-02T03:24:09Z</dcterms:created>
  <dcterms:modified xsi:type="dcterms:W3CDTF">2023-03-02T21:53:12Z</dcterms:modified>
</cp:coreProperties>
</file>