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DC0A4-54E1-41E3-A7D5-52F2C9CEB42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A9E00-F08A-4444-A90C-43C5835BDB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 mare esti 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74441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Ce</a:t>
            </a:r>
            <a:r>
              <a:rPr lang="en-US" b="1" dirty="0" smtClean="0"/>
              <a:t> </a:t>
            </a:r>
            <a:r>
              <a:rPr lang="en-US" b="1" dirty="0"/>
              <a:t>mare </a:t>
            </a:r>
            <a:r>
              <a:rPr lang="en-US" b="1" dirty="0" err="1"/>
              <a:t>esti</a:t>
            </a:r>
            <a:r>
              <a:rPr lang="en-US" b="1" dirty="0"/>
              <a:t> </a:t>
            </a:r>
            <a:r>
              <a:rPr lang="en-US" b="1" dirty="0" err="1"/>
              <a:t>Tu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04664"/>
            <a:ext cx="3816424" cy="4658072"/>
          </a:xfrm>
        </p:spPr>
        <p:txBody>
          <a:bodyPr>
            <a:noAutofit/>
          </a:bodyPr>
          <a:lstStyle/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mare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Viata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dragoste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aduci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noapte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ridici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innoiesti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orice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zdrobita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mare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Ai </a:t>
            </a:r>
            <a:r>
              <a:rPr lang="en-US" sz="1900" b="1" dirty="0" err="1" smtClean="0">
                <a:solidFill>
                  <a:srgbClr val="FF0000"/>
                </a:solidFill>
              </a:rPr>
              <a:t>suflat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viata</a:t>
            </a:r>
            <a:r>
              <a:rPr lang="en-US" sz="1900" b="1" dirty="0" smtClean="0">
                <a:solidFill>
                  <a:srgbClr val="FF0000"/>
                </a:solidFill>
              </a:rPr>
              <a:t>-n </a:t>
            </a:r>
            <a:r>
              <a:rPr lang="en-US" sz="1900" b="1" dirty="0" err="1" smtClean="0">
                <a:solidFill>
                  <a:srgbClr val="FF0000"/>
                </a:solidFill>
              </a:rPr>
              <a:t>noi</a:t>
            </a:r>
            <a:r>
              <a:rPr lang="en-US" sz="19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De </a:t>
            </a:r>
            <a:r>
              <a:rPr lang="en-US" sz="1900" b="1" dirty="0" err="1" smtClean="0">
                <a:solidFill>
                  <a:srgbClr val="FF0000"/>
                </a:solidFill>
              </a:rPr>
              <a:t>aceea</a:t>
            </a:r>
            <a:r>
              <a:rPr lang="en-US" sz="1900" b="1" dirty="0" smtClean="0">
                <a:solidFill>
                  <a:srgbClr val="FF0000"/>
                </a:solidFill>
              </a:rPr>
              <a:t> Te </a:t>
            </a:r>
            <a:r>
              <a:rPr lang="en-US" sz="1900" b="1" dirty="0" err="1" smtClean="0">
                <a:solidFill>
                  <a:srgbClr val="FF0000"/>
                </a:solidFill>
              </a:rPr>
              <a:t>laudam</a:t>
            </a:r>
            <a:r>
              <a:rPr lang="en-US" sz="19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Cu tot </a:t>
            </a:r>
            <a:r>
              <a:rPr lang="en-US" sz="1900" b="1" dirty="0" err="1" smtClean="0">
                <a:solidFill>
                  <a:srgbClr val="FF0000"/>
                </a:solidFill>
              </a:rPr>
              <a:t>ce-avem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cantam</a:t>
            </a:r>
            <a:r>
              <a:rPr lang="en-US" sz="19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Ai </a:t>
            </a:r>
            <a:r>
              <a:rPr lang="en-US" sz="1900" b="1" dirty="0" err="1" smtClean="0">
                <a:solidFill>
                  <a:srgbClr val="FF0000"/>
                </a:solidFill>
              </a:rPr>
              <a:t>suflat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viata</a:t>
            </a:r>
            <a:r>
              <a:rPr lang="en-US" sz="1900" b="1" dirty="0" smtClean="0">
                <a:solidFill>
                  <a:srgbClr val="FF0000"/>
                </a:solidFill>
              </a:rPr>
              <a:t>-n </a:t>
            </a:r>
            <a:r>
              <a:rPr lang="en-US" sz="1900" b="1" dirty="0" err="1" smtClean="0">
                <a:solidFill>
                  <a:srgbClr val="FF0000"/>
                </a:solidFill>
              </a:rPr>
              <a:t>noi</a:t>
            </a:r>
            <a:endParaRPr lang="en-US" sz="1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De </a:t>
            </a:r>
            <a:r>
              <a:rPr lang="en-US" sz="1900" b="1" dirty="0" err="1" smtClean="0">
                <a:solidFill>
                  <a:srgbClr val="FF0000"/>
                </a:solidFill>
              </a:rPr>
              <a:t>aceea</a:t>
            </a:r>
            <a:r>
              <a:rPr lang="en-US" sz="1900" b="1" dirty="0" smtClean="0">
                <a:solidFill>
                  <a:srgbClr val="FF0000"/>
                </a:solidFill>
              </a:rPr>
              <a:t> Te </a:t>
            </a:r>
            <a:r>
              <a:rPr lang="en-US" sz="1900" b="1" dirty="0" err="1" smtClean="0">
                <a:solidFill>
                  <a:srgbClr val="FF0000"/>
                </a:solidFill>
              </a:rPr>
              <a:t>laudam</a:t>
            </a:r>
            <a:endParaRPr lang="en-US" sz="1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900" b="1" dirty="0" err="1" smtClean="0">
                <a:solidFill>
                  <a:srgbClr val="FF0000"/>
                </a:solidFill>
              </a:rPr>
              <a:t>Doar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pe</a:t>
            </a:r>
            <a:r>
              <a:rPr lang="en-US" sz="1900" b="1" dirty="0" smtClean="0">
                <a:solidFill>
                  <a:srgbClr val="FF0000"/>
                </a:solidFill>
              </a:rPr>
              <a:t> Tine!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Pamantul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Te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lauda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noastre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striga</a:t>
            </a:r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Maret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esti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Ce mare esti Tu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Ce mare esti Tu </dc:title>
  <dc:creator>mary</dc:creator>
  <cp:lastModifiedBy>mary</cp:lastModifiedBy>
  <cp:revision>7</cp:revision>
  <dcterms:created xsi:type="dcterms:W3CDTF">2023-03-30T22:26:47Z</dcterms:created>
  <dcterms:modified xsi:type="dcterms:W3CDTF">2023-03-31T17:39:13Z</dcterms:modified>
</cp:coreProperties>
</file>