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5C39-64F4-4FF1-B699-FF8A5211A889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2C55E-5AA5-4B33-9C3D-EF29DB99E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5C39-64F4-4FF1-B699-FF8A5211A889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2C55E-5AA5-4B33-9C3D-EF29DB99E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5C39-64F4-4FF1-B699-FF8A5211A889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2C55E-5AA5-4B33-9C3D-EF29DB99E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5C39-64F4-4FF1-B699-FF8A5211A889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2C55E-5AA5-4B33-9C3D-EF29DB99E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5C39-64F4-4FF1-B699-FF8A5211A889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2C55E-5AA5-4B33-9C3D-EF29DB99E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5C39-64F4-4FF1-B699-FF8A5211A889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2C55E-5AA5-4B33-9C3D-EF29DB99E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5C39-64F4-4FF1-B699-FF8A5211A889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2C55E-5AA5-4B33-9C3D-EF29DB99E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5C39-64F4-4FF1-B699-FF8A5211A889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2C55E-5AA5-4B33-9C3D-EF29DB99E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5C39-64F4-4FF1-B699-FF8A5211A889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2C55E-5AA5-4B33-9C3D-EF29DB99E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5C39-64F4-4FF1-B699-FF8A5211A889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2C55E-5AA5-4B33-9C3D-EF29DB99E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5C39-64F4-4FF1-B699-FF8A5211A889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2C55E-5AA5-4B33-9C3D-EF29DB99E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75C39-64F4-4FF1-B699-FF8A5211A889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2C55E-5AA5-4B33-9C3D-EF29DB99E29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 ALL TO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surrender all to Jesus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88640"/>
            <a:ext cx="5184576" cy="576063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Çdo</a:t>
            </a:r>
            <a:r>
              <a:rPr lang="en-US" b="1" dirty="0"/>
              <a:t> </a:t>
            </a:r>
            <a:r>
              <a:rPr lang="en-US" b="1" dirty="0" err="1"/>
              <a:t>gjë</a:t>
            </a:r>
            <a:r>
              <a:rPr lang="en-US" b="1" dirty="0"/>
              <a:t> </a:t>
            </a:r>
            <a:r>
              <a:rPr lang="en-US" b="1" dirty="0" err="1"/>
              <a:t>unë</a:t>
            </a:r>
            <a:r>
              <a:rPr lang="en-US" b="1" dirty="0"/>
              <a:t> </a:t>
            </a:r>
            <a:r>
              <a:rPr lang="en-US" b="1" dirty="0" err="1"/>
              <a:t>të</a:t>
            </a:r>
            <a:r>
              <a:rPr lang="en-US" b="1" dirty="0"/>
              <a:t> </a:t>
            </a:r>
            <a:r>
              <a:rPr lang="en-US" b="1" dirty="0" err="1"/>
              <a:t>dorëzoj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1052736"/>
            <a:ext cx="7488832" cy="511256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dorëzoj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tërësi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besoj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praninë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tënde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t’rri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Refreni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Çdo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gjë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dorëzoj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Çdo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gjë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dorëzoj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Çdo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gjë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unë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të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dorëzoj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Zot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Çdo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gjë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dorëzoj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dorëzoj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këmbëve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Qejfe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t’kota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lëshoj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dorëzoj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Plotësisht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t’jem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Frymën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Tënde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pranoj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dorëzoj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Tërë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jetën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Ti.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mbush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këtë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kërkoj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fuqi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dashuri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136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Çdo gjë unë të dorëzoj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Çdo gjë unë të dorëzoj</dc:title>
  <dc:creator>mary</dc:creator>
  <cp:lastModifiedBy>mary</cp:lastModifiedBy>
  <cp:revision>5</cp:revision>
  <dcterms:created xsi:type="dcterms:W3CDTF">2023-03-14T15:55:00Z</dcterms:created>
  <dcterms:modified xsi:type="dcterms:W3CDTF">2023-03-18T17:08:47Z</dcterms:modified>
</cp:coreProperties>
</file>