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490B-10CA-47E8-9FC7-8DC6E292109F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3813-8CC5-422D-8516-6730E8189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490B-10CA-47E8-9FC7-8DC6E292109F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3813-8CC5-422D-8516-6730E8189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490B-10CA-47E8-9FC7-8DC6E292109F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3813-8CC5-422D-8516-6730E8189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490B-10CA-47E8-9FC7-8DC6E292109F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3813-8CC5-422D-8516-6730E8189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490B-10CA-47E8-9FC7-8DC6E292109F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3813-8CC5-422D-8516-6730E8189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490B-10CA-47E8-9FC7-8DC6E292109F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3813-8CC5-422D-8516-6730E8189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490B-10CA-47E8-9FC7-8DC6E292109F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3813-8CC5-422D-8516-6730E8189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490B-10CA-47E8-9FC7-8DC6E292109F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3813-8CC5-422D-8516-6730E8189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490B-10CA-47E8-9FC7-8DC6E292109F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3813-8CC5-422D-8516-6730E8189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490B-10CA-47E8-9FC7-8DC6E292109F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3813-8CC5-422D-8516-6730E8189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1490B-10CA-47E8-9FC7-8DC6E292109F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F3813-8CC5-422D-8516-6730E8189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1490B-10CA-47E8-9FC7-8DC6E292109F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F3813-8CC5-422D-8516-6730E81890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t till Jes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26855"/>
            <a:ext cx="2952328" cy="4046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Allt</a:t>
            </a:r>
            <a:r>
              <a:rPr lang="en-US" b="1" dirty="0" smtClean="0"/>
              <a:t> </a:t>
            </a:r>
            <a:r>
              <a:rPr lang="en-US" b="1" dirty="0"/>
              <a:t>till Jesus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620688"/>
            <a:ext cx="3528392" cy="4946104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 till Jesus vill jag lämna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 till Honom nu jag bär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Honom vill jag tro och älska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Hans sällskap vandra här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Jag nu lämnar allt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Ja, jag lämnar allt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Allt till Dig min dyre Jesus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Jag nu lämnar allt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 till Dig jag överlämnar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Gör mig Herre helt till din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Värm mig med din Helge Ande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jag vet att Du är med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allt jag överlämnar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Giver helt mig själv åt Dig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Fyll mig med Din kraft och kärlek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Nådens regn sänd över 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mig</a:t>
            </a:r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89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Allt till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Allt till Jesus </dc:title>
  <dc:creator>mary</dc:creator>
  <cp:lastModifiedBy>mary</cp:lastModifiedBy>
  <cp:revision>5</cp:revision>
  <dcterms:created xsi:type="dcterms:W3CDTF">2022-01-02T23:40:22Z</dcterms:created>
  <dcterms:modified xsi:type="dcterms:W3CDTF">2023-03-16T22:29:11Z</dcterms:modified>
</cp:coreProperties>
</file>