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0DBA7-3645-4858-9756-7396E5531D40}" type="datetimeFigureOut">
              <a:rPr lang="en-US" smtClean="0"/>
              <a:pPr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DEAC8-0342-4D58-B497-D86D5E4CEA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0DBA7-3645-4858-9756-7396E5531D40}" type="datetimeFigureOut">
              <a:rPr lang="en-US" smtClean="0"/>
              <a:pPr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DEAC8-0342-4D58-B497-D86D5E4CEA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0DBA7-3645-4858-9756-7396E5531D40}" type="datetimeFigureOut">
              <a:rPr lang="en-US" smtClean="0"/>
              <a:pPr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DEAC8-0342-4D58-B497-D86D5E4CEA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0DBA7-3645-4858-9756-7396E5531D40}" type="datetimeFigureOut">
              <a:rPr lang="en-US" smtClean="0"/>
              <a:pPr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DEAC8-0342-4D58-B497-D86D5E4CEA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0DBA7-3645-4858-9756-7396E5531D40}" type="datetimeFigureOut">
              <a:rPr lang="en-US" smtClean="0"/>
              <a:pPr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DEAC8-0342-4D58-B497-D86D5E4CEA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0DBA7-3645-4858-9756-7396E5531D40}" type="datetimeFigureOut">
              <a:rPr lang="en-US" smtClean="0"/>
              <a:pPr/>
              <a:t>3/15/2023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DEAC8-0342-4D58-B497-D86D5E4CEA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0DBA7-3645-4858-9756-7396E5531D40}" type="datetimeFigureOut">
              <a:rPr lang="en-US" smtClean="0"/>
              <a:pPr/>
              <a:t>3/15/2023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DEAC8-0342-4D58-B497-D86D5E4CEA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0DBA7-3645-4858-9756-7396E5531D40}" type="datetimeFigureOut">
              <a:rPr lang="en-US" smtClean="0"/>
              <a:pPr/>
              <a:t>3/15/2023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DEAC8-0342-4D58-B497-D86D5E4CEA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0DBA7-3645-4858-9756-7396E5531D40}" type="datetimeFigureOut">
              <a:rPr lang="en-US" smtClean="0"/>
              <a:pPr/>
              <a:t>3/15/2023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DEAC8-0342-4D58-B497-D86D5E4CEA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0DBA7-3645-4858-9756-7396E5531D40}" type="datetimeFigureOut">
              <a:rPr lang="en-US" smtClean="0"/>
              <a:pPr/>
              <a:t>3/15/2023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DEAC8-0342-4D58-B497-D86D5E4CEA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0DBA7-3645-4858-9756-7396E5531D40}" type="datetimeFigureOut">
              <a:rPr lang="en-US" smtClean="0"/>
              <a:pPr/>
              <a:t>3/15/2023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DEAC8-0342-4D58-B497-D86D5E4CEA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80DBA7-3645-4858-9756-7396E5531D40}" type="datetimeFigureOut">
              <a:rPr lang="en-US" smtClean="0"/>
              <a:pPr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BDEAC8-0342-4D58-B497-D86D5E4CEA0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SURRENDER ALL TO JESUS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lles will ich Jesu weih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5696" y="332656"/>
            <a:ext cx="5616624" cy="578495"/>
          </a:xfrm>
        </p:spPr>
        <p:txBody>
          <a:bodyPr>
            <a:normAutofit fontScale="90000"/>
          </a:bodyPr>
          <a:lstStyle/>
          <a:p>
            <a:r>
              <a:rPr lang="de-DE" b="1" dirty="0" smtClean="0"/>
              <a:t>Alles will ich Jesu weihen</a:t>
            </a:r>
            <a:endParaRPr lang="de-DE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196752"/>
            <a:ext cx="8424936" cy="4730080"/>
          </a:xfrm>
        </p:spPr>
        <p:txBody>
          <a:bodyPr numCol="2">
            <a:noAutofit/>
          </a:bodyPr>
          <a:lstStyle/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Alles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will ich Jesu weihen,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nichts mehr will ich nennen mein;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Leib und Seele, Gut und Habe: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alles soll Sein eigen sein.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Chor: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Alles will ich weihn,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alles will ich weihn;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Dir, mein Herr, mein Gott, Mein Heiland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Will ich alles weihn.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Alles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will ich Jesus weihen,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 mein Herz sich zu Ihm neigt,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 mein eigner, stolzer Wille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sich dem Herrn gehorsam beugt.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Alles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will ich Jesus weihen,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halte alle Welt für Spreu.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Doch was ich dem Heiland schenke,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gibt Er mir verklärt und neu.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Alles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will ich Jesus weihen,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meines Geistes beste Kraft,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 mein Denken, all mein Streben,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alles, was mein Tagwerk schafft.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Alles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will ich Jesus weihen!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Nimm mein Opfer gnädig auf,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sprich zu meinem Wort dein Amen,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drück dein heilig Siegel drauf!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162</Words>
  <Application>Microsoft Office PowerPoint</Application>
  <PresentationFormat>On-screen Show (4:3)</PresentationFormat>
  <Paragraphs>32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Alles will ich Jesu weihen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Alles Jesus ich befehle</dc:title>
  <dc:creator>mary</dc:creator>
  <cp:lastModifiedBy>mary</cp:lastModifiedBy>
  <cp:revision>8</cp:revision>
  <dcterms:created xsi:type="dcterms:W3CDTF">2022-07-13T20:14:14Z</dcterms:created>
  <dcterms:modified xsi:type="dcterms:W3CDTF">2023-03-15T16:13:01Z</dcterms:modified>
</cp:coreProperties>
</file>