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6A1D-C597-4C0E-932A-F8A6EDC5282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ACFA-8AB8-47A5-8A17-C0EF6BD80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6A1D-C597-4C0E-932A-F8A6EDC5282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ACFA-8AB8-47A5-8A17-C0EF6BD80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6A1D-C597-4C0E-932A-F8A6EDC5282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ACFA-8AB8-47A5-8A17-C0EF6BD80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6A1D-C597-4C0E-932A-F8A6EDC5282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ACFA-8AB8-47A5-8A17-C0EF6BD80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6A1D-C597-4C0E-932A-F8A6EDC5282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ACFA-8AB8-47A5-8A17-C0EF6BD80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6A1D-C597-4C0E-932A-F8A6EDC5282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ACFA-8AB8-47A5-8A17-C0EF6BD80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6A1D-C597-4C0E-932A-F8A6EDC5282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ACFA-8AB8-47A5-8A17-C0EF6BD80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6A1D-C597-4C0E-932A-F8A6EDC5282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ACFA-8AB8-47A5-8A17-C0EF6BD80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6A1D-C597-4C0E-932A-F8A6EDC5282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ACFA-8AB8-47A5-8A17-C0EF6BD80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6A1D-C597-4C0E-932A-F8A6EDC5282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ACFA-8AB8-47A5-8A17-C0EF6BD80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6A1D-C597-4C0E-932A-F8A6EDC5282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ACFA-8AB8-47A5-8A17-C0EF6BD806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F6A1D-C597-4C0E-932A-F8A6EDC5282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4ACFA-8AB8-47A5-8A17-C0EF6BD806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'm redeeme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마음에 가득한 의심을 깨치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260648"/>
            <a:ext cx="6768752" cy="50405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마음에 </a:t>
            </a:r>
            <a:r>
              <a:rPr lang="ko-KR" altLang="en-US" b="1" dirty="0"/>
              <a:t>가득한 의심을 깨치고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5976664" cy="504056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마음에 가득한 의심을 깨치고 지극히 화평한 맘으로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찬송을 부름은 어린 양 예수의 그 피로 속죄함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얻었네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속죄함 속죄함 주 예수 내 죄를 속했네 할렐루야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소리를 합하여 함께 찬송하세 그 피로 속죄함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얻었네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.</a:t>
            </a:r>
            <a:endParaRPr lang="ko-KR" altLang="en-US" sz="1800" b="1" dirty="0" smtClean="0">
              <a:solidFill>
                <a:srgbClr val="FF0000"/>
              </a:solidFill>
            </a:endParaRP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금이 나은 같이 없어 질 보배로 속죄함 받은것 아니 오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거룩한 하나님 어린 양 예수의 그 피로 속죄함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얻었네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 같은 죄인이 용서함 받아서 주 앞에 옳다함 얻음은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확실히 믿기는 어린 양 예수의 그 피로 속죄함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얻었네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거룩한 천국에 올라간 후에도 넘치는 은혜의 찬송을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기쁘게 부름은 어린 양 예수의 그 피로 속죄함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얻었네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101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마음에 가득한 의심을 깨치고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마음에 가득한 의심을 깨치고 </dc:title>
  <dc:creator>mary</dc:creator>
  <cp:lastModifiedBy>mary</cp:lastModifiedBy>
  <cp:revision>7</cp:revision>
  <dcterms:created xsi:type="dcterms:W3CDTF">2021-09-28T15:46:11Z</dcterms:created>
  <dcterms:modified xsi:type="dcterms:W3CDTF">2023-02-20T20:37:05Z</dcterms:modified>
</cp:coreProperties>
</file>