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E4E0-4800-41A0-A235-411A2089E2E2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138E-A183-47AA-852A-DAB5D20F6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E4E0-4800-41A0-A235-411A2089E2E2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138E-A183-47AA-852A-DAB5D20F6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E4E0-4800-41A0-A235-411A2089E2E2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138E-A183-47AA-852A-DAB5D20F6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E4E0-4800-41A0-A235-411A2089E2E2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138E-A183-47AA-852A-DAB5D20F6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E4E0-4800-41A0-A235-411A2089E2E2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138E-A183-47AA-852A-DAB5D20F6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E4E0-4800-41A0-A235-411A2089E2E2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138E-A183-47AA-852A-DAB5D20F6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E4E0-4800-41A0-A235-411A2089E2E2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138E-A183-47AA-852A-DAB5D20F6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E4E0-4800-41A0-A235-411A2089E2E2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138E-A183-47AA-852A-DAB5D20F6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E4E0-4800-41A0-A235-411A2089E2E2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138E-A183-47AA-852A-DAB5D20F6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E4E0-4800-41A0-A235-411A2089E2E2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138E-A183-47AA-852A-DAB5D20F6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E4E0-4800-41A0-A235-411A2089E2E2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138E-A183-47AA-852A-DAB5D20F6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9E4E0-4800-41A0-A235-411A2089E2E2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9138E-A183-47AA-852A-DAB5D20F66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ing Your Vessels, Not a Few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릇 준비하여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404664"/>
            <a:ext cx="4032448" cy="506487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그릇 </a:t>
            </a:r>
            <a:r>
              <a:rPr lang="ko-KR" altLang="en-US" b="1" dirty="0"/>
              <a:t>준비하여라</a:t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1268760"/>
            <a:ext cx="4392488" cy="5040560"/>
          </a:xfrm>
        </p:spPr>
        <p:txBody>
          <a:bodyPr>
            <a:normAutofit/>
          </a:bodyPr>
          <a:lstStyle/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주가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너의 맘에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넘치도록 주실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크신 은혜 담아둘 그릇 준비하여라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주가 약속하신 성령의 은사를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넘치게 주시리라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너의 추한 맘을 주가 피로 씻어주리니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지금 주께 나오라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심판 날이 오기 전에  너는 변화받아서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성령의 옷 입어라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너의 마음문 열고 주님을 사모할때에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성령이 임하셔서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거친 세상 풍파가 네 앞길 가로막을 때 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이길 힘 주시리라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그릇 준비하여라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그릇 준비하여라 </dc:title>
  <dc:creator>mary</dc:creator>
  <cp:lastModifiedBy>mary</cp:lastModifiedBy>
  <cp:revision>23</cp:revision>
  <dcterms:created xsi:type="dcterms:W3CDTF">2023-02-20T23:04:51Z</dcterms:created>
  <dcterms:modified xsi:type="dcterms:W3CDTF">2023-02-23T18:22:45Z</dcterms:modified>
</cp:coreProperties>
</file>