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75D0-66D8-472C-8A24-E3A507A1E5FA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3B2F-90D4-4A25-B178-32474C93F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75D0-66D8-472C-8A24-E3A507A1E5FA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3B2F-90D4-4A25-B178-32474C93F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75D0-66D8-472C-8A24-E3A507A1E5FA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3B2F-90D4-4A25-B178-32474C93F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75D0-66D8-472C-8A24-E3A507A1E5FA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3B2F-90D4-4A25-B178-32474C93F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75D0-66D8-472C-8A24-E3A507A1E5FA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3B2F-90D4-4A25-B178-32474C93F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75D0-66D8-472C-8A24-E3A507A1E5FA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3B2F-90D4-4A25-B178-32474C93F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75D0-66D8-472C-8A24-E3A507A1E5FA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3B2F-90D4-4A25-B178-32474C93F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75D0-66D8-472C-8A24-E3A507A1E5FA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3B2F-90D4-4A25-B178-32474C93F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75D0-66D8-472C-8A24-E3A507A1E5FA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3B2F-90D4-4A25-B178-32474C93F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75D0-66D8-472C-8A24-E3A507A1E5FA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3B2F-90D4-4A25-B178-32474C93F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75D0-66D8-472C-8A24-E3A507A1E5FA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3B2F-90D4-4A25-B178-32474C93F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075D0-66D8-472C-8A24-E3A507A1E5FA}" type="datetimeFigureOut">
              <a:rPr lang="en-US" smtClean="0"/>
              <a:pPr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73B2F-90D4-4A25-B178-32474C93F4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You Are My Healer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醫治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7904" y="1"/>
            <a:ext cx="1800200" cy="620688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 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醫治者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764704"/>
            <a:ext cx="4824536" cy="5112568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每時刻你帶領我 平靜我的風浪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艱難中與我同行 醫治我的疾病</a:t>
            </a:r>
          </a:p>
          <a:p>
            <a:pPr algn="l"/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 Pre-Chorus </a:t>
            </a:r>
            <a:endParaRPr lang="zh-TW" alt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我信靠你 我信靠你</a:t>
            </a:r>
          </a:p>
          <a:p>
            <a:pPr algn="l"/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endParaRPr lang="zh-TW" alt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我相信 你是醫治者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我相信 你是我的一切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我相信 你是我福份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我相信 遠超我所求所想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耶穌 我需要你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在你沒有難成就的事 你沒有難成的事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在你沒有難成就的事 我世界在你手中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26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 醫治者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醫治者  https://youtu.be/XSAaHiiiizw  </dc:title>
  <dc:creator>mary</dc:creator>
  <cp:lastModifiedBy>mary</cp:lastModifiedBy>
  <cp:revision>5</cp:revision>
  <dcterms:created xsi:type="dcterms:W3CDTF">2023-02-11T15:32:41Z</dcterms:created>
  <dcterms:modified xsi:type="dcterms:W3CDTF">2023-02-11T18:31:58Z</dcterms:modified>
</cp:coreProperties>
</file>