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9CEA4-E10D-4A77-BE15-49A658E779DF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7735B-CFD9-4B78-9D7A-736E9D9229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9CEA4-E10D-4A77-BE15-49A658E779DF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7735B-CFD9-4B78-9D7A-736E9D9229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9CEA4-E10D-4A77-BE15-49A658E779DF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7735B-CFD9-4B78-9D7A-736E9D9229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9CEA4-E10D-4A77-BE15-49A658E779DF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7735B-CFD9-4B78-9D7A-736E9D9229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9CEA4-E10D-4A77-BE15-49A658E779DF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7735B-CFD9-4B78-9D7A-736E9D9229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9CEA4-E10D-4A77-BE15-49A658E779DF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7735B-CFD9-4B78-9D7A-736E9D9229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9CEA4-E10D-4A77-BE15-49A658E779DF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7735B-CFD9-4B78-9D7A-736E9D9229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9CEA4-E10D-4A77-BE15-49A658E779DF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7735B-CFD9-4B78-9D7A-736E9D9229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9CEA4-E10D-4A77-BE15-49A658E779DF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7735B-CFD9-4B78-9D7A-736E9D9229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9CEA4-E10D-4A77-BE15-49A658E779DF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7735B-CFD9-4B78-9D7A-736E9D9229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9CEA4-E10D-4A77-BE15-49A658E779DF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7735B-CFD9-4B78-9D7A-736E9D9229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9CEA4-E10D-4A77-BE15-49A658E779DF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7735B-CFD9-4B78-9D7A-736E9D9229C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King of Kings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萬王之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7864" y="260647"/>
            <a:ext cx="2376264" cy="504057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萬王之王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052736"/>
            <a:ext cx="7920880" cy="4536504"/>
          </a:xfrm>
        </p:spPr>
        <p:txBody>
          <a:bodyPr numCol="2"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在黑暗中 曾經徬徨 毫無光 和盼望 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你從天堂 到我身旁 全是憐憫的目光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為應驗律法和預言  你從童女而降生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你離開榮耀的寶座  在地上走完一生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rgbClr val="FF0000"/>
                </a:solidFill>
              </a:rPr>
              <a:t>Chorus 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讚美天父 和耶穌  讚美聖靈  三一主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滿有榮光 大君王  讚美永歸於萬王之王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為顯明將來的天堂 為挽回所有失喪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為拯救萬族和萬邦 你甘願承受十架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當你還在苦難之中 已看見前頭喜樂 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定意為要拯救我們 耶穌你捨下生命 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在你復活的清晨 全天堂屏氣凝神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直到石頭被挪開 羔羊戰勝了死亡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死去的聖徒復活 眾天使敬畏等候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凡願前來的靈魂 都回歸天父身邊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基督的教會誕生 聖靈點燃了火焰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這亙古福音真理 不衰退 不妥協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因他寶血與聖名 我得自由得釋放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因耶穌基督的愛 賜給我復活生命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266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萬王之王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萬王之王 </dc:title>
  <dc:creator>mary</dc:creator>
  <cp:lastModifiedBy>mary</cp:lastModifiedBy>
  <cp:revision>5</cp:revision>
  <dcterms:created xsi:type="dcterms:W3CDTF">2023-02-11T22:55:26Z</dcterms:created>
  <dcterms:modified xsi:type="dcterms:W3CDTF">2023-02-13T18:49:19Z</dcterms:modified>
</cp:coreProperties>
</file>