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213A3-61E9-4150-9071-CB0AAC9DBD87}" type="datetimeFigureOut">
              <a:rPr lang="en-US" smtClean="0"/>
              <a:pPr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D1909-67DD-47E4-A5DD-35715CB2E8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王の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0"/>
            <a:ext cx="1944216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王</a:t>
            </a:r>
            <a:r>
              <a:rPr lang="ja-JP" altLang="en-US" b="1" smtClean="0"/>
              <a:t>の</a:t>
            </a:r>
            <a:r>
              <a:rPr lang="ko-KR" altLang="en-US" b="1" smtClean="0"/>
              <a:t>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620688"/>
            <a:ext cx="6768752" cy="6048672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希望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なき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らに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kiboutohikari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nakiwarerani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から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駆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寄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 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哀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れみ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tenkarakakeyoru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kaminoawaremi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預言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律法 成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遂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げるため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yogentorippou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nashitogerutame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王座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捨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てられ 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へと   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ouzawosuterare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yonohikariheto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父 御子 御霊   一</a:t>
            </a:r>
            <a:r>
              <a:rPr lang="ja-JP" altLang="en-US" sz="1400" b="1" smtClean="0">
                <a:solidFill>
                  <a:srgbClr val="FF0000"/>
                </a:solidFill>
              </a:rPr>
              <a:t>つの</a:t>
            </a:r>
            <a:r>
              <a:rPr lang="ko-KR" altLang="en-US" sz="1400" b="1" smtClean="0">
                <a:solidFill>
                  <a:srgbClr val="FF0000"/>
                </a:solidFill>
              </a:rPr>
              <a:t>神</a:t>
            </a:r>
            <a:r>
              <a:rPr lang="ja-JP" altLang="en-US" sz="1400" b="1" smtClean="0">
                <a:solidFill>
                  <a:srgbClr val="FF0000"/>
                </a:solidFill>
              </a:rPr>
              <a:t>を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chichi </a:t>
            </a:r>
            <a:r>
              <a:rPr lang="en-US" sz="1400" b="1" dirty="0" err="1" smtClean="0">
                <a:solidFill>
                  <a:srgbClr val="FF0000"/>
                </a:solidFill>
              </a:rPr>
              <a:t>miko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mitama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hitotunokamiwo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永遠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400" b="1" smtClean="0">
                <a:solidFill>
                  <a:srgbClr val="FF0000"/>
                </a:solidFill>
              </a:rPr>
              <a:t>とわ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400" b="1" smtClean="0">
                <a:solidFill>
                  <a:srgbClr val="FF0000"/>
                </a:solidFill>
              </a:rPr>
              <a:t>に</a:t>
            </a:r>
            <a:r>
              <a:rPr lang="ko-KR" altLang="en-US" sz="1400" b="1" smtClean="0">
                <a:solidFill>
                  <a:srgbClr val="FF0000"/>
                </a:solidFill>
              </a:rPr>
              <a:t>讃</a:t>
            </a:r>
            <a:r>
              <a:rPr lang="ja-JP" altLang="en-US" sz="1400" b="1" smtClean="0">
                <a:solidFill>
                  <a:srgbClr val="FF0000"/>
                </a:solidFill>
              </a:rPr>
              <a:t>える </a:t>
            </a:r>
            <a:r>
              <a:rPr lang="ko-KR" altLang="en-US" sz="1400" b="1" smtClean="0">
                <a:solidFill>
                  <a:srgbClr val="FF0000"/>
                </a:solidFill>
              </a:rPr>
              <a:t>栄光</a:t>
            </a:r>
            <a:r>
              <a:rPr lang="ja-JP" altLang="en-US" sz="1400" b="1" smtClean="0">
                <a:solidFill>
                  <a:srgbClr val="FF0000"/>
                </a:solidFill>
              </a:rPr>
              <a:t>の</a:t>
            </a:r>
            <a:r>
              <a:rPr lang="ko-KR" altLang="en-US" sz="1400" b="1" smtClean="0">
                <a:solidFill>
                  <a:srgbClr val="FF0000"/>
                </a:solidFill>
              </a:rPr>
              <a:t>王</a:t>
            </a:r>
            <a:r>
              <a:rPr lang="ja-JP" altLang="en-US" sz="1400" b="1" smtClean="0">
                <a:solidFill>
                  <a:srgbClr val="FF0000"/>
                </a:solidFill>
              </a:rPr>
              <a:t>の</a:t>
            </a:r>
            <a:r>
              <a:rPr lang="ko-KR" altLang="en-US" sz="1400" b="1" smtClean="0">
                <a:solidFill>
                  <a:srgbClr val="FF0000"/>
                </a:solidFill>
              </a:rPr>
              <a:t>王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towanitataeru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eiennoounoou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国 示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 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うために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kaminokunishimeshi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aganautameni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あなたは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 否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まなかった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anatahajuujika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inamanakatta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苦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しみの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中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で 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未来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見据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kurushiminonakade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miraiwomisue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うため イェスは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なれた   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warerasukuutame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iesuhashinareta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蘇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りの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朝 石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取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られて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yomigaerinoasa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ishihatorarete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子羊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打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ち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破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られた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kohitujihashiwo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uchiyaburareta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眠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りし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魂 解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放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たれて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nemurishitamashii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tokihanatarete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のもと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帰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 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らぎを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chichinomotokaeri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yasuragiwoeru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教会生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まれ 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御霊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燃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やす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kyoukaiumare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mitamagamoyasu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福音 強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 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輝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imamohukuin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tsuyoku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kagayaku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イェスの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故 自由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とされた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iesunochinoyue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jiyuutosareta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キリストの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いのち</a:t>
            </a:r>
            <a:r>
              <a:rPr lang="ko-KR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与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えた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kirisutonoai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inochiataeta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232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王の王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王の王  https://youtu.be/EjJN4SpIkDU</dc:title>
  <dc:creator>mary</dc:creator>
  <cp:lastModifiedBy>mary</cp:lastModifiedBy>
  <cp:revision>6</cp:revision>
  <dcterms:created xsi:type="dcterms:W3CDTF">2023-02-17T20:40:34Z</dcterms:created>
  <dcterms:modified xsi:type="dcterms:W3CDTF">2023-02-18T23:07:48Z</dcterms:modified>
</cp:coreProperties>
</file>