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BF58-B519-4A73-B0C3-0568FA12251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C0DE-EDD0-443A-B779-364BDAF23D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y .jpg"/>
          <p:cNvPicPr>
            <a:picLocks noChangeAspect="1"/>
          </p:cNvPicPr>
          <p:nvPr userDrawn="1"/>
        </p:nvPicPr>
        <p:blipFill>
          <a:blip r:embed="rId14" cstate="print">
            <a:lum bright="1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敬拜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836712"/>
            <a:ext cx="2016224" cy="79451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 敬拜主</a:t>
            </a:r>
            <a:br>
              <a:rPr lang="ko-KR" alt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988840"/>
            <a:ext cx="4320480" cy="324036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敬拜主 敬拜全能的主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榮耀能力 一切讚美都歸給他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敬拜主 敬拜權柄的主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從他寶座能力流出 流到萬民</a:t>
            </a: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來高舉，一同高舉，主耶穌聖名，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來彰顯，一同彰顯，耶穌榮耀王。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敬拜主，敬拜尊貴的主，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祂曾捨命，今得榮耀，萬王之王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101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敬拜主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君尊 </dc:title>
  <dc:creator>mary</dc:creator>
  <cp:lastModifiedBy>mary</cp:lastModifiedBy>
  <cp:revision>10</cp:revision>
  <dcterms:created xsi:type="dcterms:W3CDTF">2023-02-09T15:55:57Z</dcterms:created>
  <dcterms:modified xsi:type="dcterms:W3CDTF">2023-02-10T00:44:41Z</dcterms:modified>
</cp:coreProperties>
</file>