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4" d="100"/>
          <a:sy n="84" d="100"/>
        </p:scale>
        <p:origin x="-127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A139-622B-4C06-AC9E-41B4D6EB961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A991-C32F-4525-B2BC-43F44098C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A139-622B-4C06-AC9E-41B4D6EB961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A991-C32F-4525-B2BC-43F44098C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A139-622B-4C06-AC9E-41B4D6EB961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A991-C32F-4525-B2BC-43F44098C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A139-622B-4C06-AC9E-41B4D6EB961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A991-C32F-4525-B2BC-43F44098C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A139-622B-4C06-AC9E-41B4D6EB961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A991-C32F-4525-B2BC-43F44098C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A139-622B-4C06-AC9E-41B4D6EB961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A991-C32F-4525-B2BC-43F44098C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A139-622B-4C06-AC9E-41B4D6EB961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A991-C32F-4525-B2BC-43F44098C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A139-622B-4C06-AC9E-41B4D6EB961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A991-C32F-4525-B2BC-43F44098C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A139-622B-4C06-AC9E-41B4D6EB961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A991-C32F-4525-B2BC-43F44098C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A139-622B-4C06-AC9E-41B4D6EB961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A991-C32F-4525-B2BC-43F44098C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A139-622B-4C06-AC9E-41B4D6EB961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A991-C32F-4525-B2BC-43F44098C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3A139-622B-4C06-AC9E-41B4D6EB961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7A991-C32F-4525-B2BC-43F44098CB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ing Your Vessels, Not a Few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器皿交主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"/>
            <a:ext cx="2592288" cy="620687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器皿交主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1052736"/>
            <a:ext cx="7160840" cy="3672408"/>
          </a:xfrm>
        </p:spPr>
        <p:txBody>
          <a:bodyPr numCol="2">
            <a:noAutofit/>
          </a:bodyPr>
          <a:lstStyle/>
          <a:p>
            <a:pPr algn="l"/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你心裡渴慕救主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賜豐富生命福氣麼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滿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足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你一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切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靈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需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當信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天父奇妙應許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照主聖經的言語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救主必成全為你</a:t>
            </a:r>
            <a:endParaRPr lang="en-US" altLang="zh-TW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現在主要充滿你心直到滿溢</a:t>
            </a: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你要將心靈 才幹</a:t>
            </a:r>
            <a:r>
              <a:rPr lang="en-US" altLang="zh-TW" sz="1400" b="1" dirty="0" smtClean="0">
                <a:solidFill>
                  <a:srgbClr val="FF0000"/>
                </a:solidFill>
              </a:rPr>
              <a:t>,</a:t>
            </a:r>
            <a:r>
              <a:rPr lang="zh-TW" altLang="en-US" sz="1400" b="1" dirty="0" smtClean="0">
                <a:solidFill>
                  <a:srgbClr val="FF0000"/>
                </a:solidFill>
              </a:rPr>
              <a:t>如空皿交主手裡</a:t>
            </a:r>
            <a:r>
              <a:rPr lang="en-US" altLang="zh-TW" sz="1400" b="1" dirty="0" smtClean="0">
                <a:solidFill>
                  <a:srgbClr val="FF0000"/>
                </a:solidFill>
              </a:rPr>
              <a:t>,</a:t>
            </a:r>
            <a:endParaRPr lang="zh-TW" alt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現在主要充滿你心直到滿溢</a:t>
            </a:r>
            <a:r>
              <a:rPr lang="en-US" altLang="zh-TW" sz="1400" b="1" dirty="0" smtClean="0">
                <a:solidFill>
                  <a:srgbClr val="FF0000"/>
                </a:solidFill>
              </a:rPr>
              <a:t>,</a:t>
            </a:r>
            <a:endParaRPr lang="zh-TW" alt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充滿聖靈與能力</a:t>
            </a:r>
            <a:endParaRPr lang="en-US" altLang="zh-TW" sz="1400" b="1" dirty="0" smtClean="0">
              <a:solidFill>
                <a:srgbClr val="FF0000"/>
              </a:solidFill>
            </a:endParaRPr>
          </a:p>
          <a:p>
            <a:pPr algn="l"/>
            <a:endParaRPr lang="en-US" altLang="zh-TW" sz="1400" b="1" dirty="0" smtClean="0">
              <a:solidFill>
                <a:srgbClr val="FF0000"/>
              </a:solidFill>
            </a:endParaRPr>
          </a:p>
          <a:p>
            <a:pPr algn="l"/>
            <a:endParaRPr lang="en-US" altLang="zh-TW" sz="1400" b="1" dirty="0">
              <a:solidFill>
                <a:srgbClr val="FF0000"/>
              </a:solidFill>
            </a:endParaRPr>
          </a:p>
          <a:p>
            <a:pPr algn="l"/>
            <a:endParaRPr lang="en-US" altLang="zh-TW" sz="1400" b="1" dirty="0" smtClean="0">
              <a:solidFill>
                <a:srgbClr val="FF0000"/>
              </a:solidFill>
            </a:endParaRPr>
          </a:p>
          <a:p>
            <a:pPr algn="l"/>
            <a:endParaRPr lang="en-US" altLang="zh-TW" sz="1400" b="1" dirty="0">
              <a:solidFill>
                <a:srgbClr val="FF0000"/>
              </a:solidFill>
            </a:endParaRPr>
          </a:p>
          <a:p>
            <a:pPr algn="l"/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要將你的空器皿得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救主寶血脫一新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缺乏者今可前來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需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同心奉獻你所有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在主寶座前等候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主聖言充滿心懷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zh-TW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像昔日寡婦油瓶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救主鴻恩無窮無盡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主的愛永無更變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救主已經應許賜下真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理聖靈與大能力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主要充滿各器皿</a:t>
            </a:r>
          </a:p>
          <a:p>
            <a:pPr algn="l"/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400" b="1" dirty="0" smtClean="0">
              <a:solidFill>
                <a:srgbClr val="FF0000"/>
              </a:solidFill>
            </a:endParaRPr>
          </a:p>
          <a:p>
            <a:pPr algn="l"/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198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器皿交主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器皿交主 </dc:title>
  <dc:creator>mary</dc:creator>
  <cp:lastModifiedBy>mary</cp:lastModifiedBy>
  <cp:revision>27</cp:revision>
  <dcterms:created xsi:type="dcterms:W3CDTF">2023-02-23T18:27:34Z</dcterms:created>
  <dcterms:modified xsi:type="dcterms:W3CDTF">2023-03-10T17:30:52Z</dcterms:modified>
</cp:coreProperties>
</file>