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2" d="100"/>
          <a:sy n="62" d="100"/>
        </p:scale>
        <p:origin x="-1973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060C-495F-4E07-8677-7E9805468A3F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A831-D55B-442C-A9A2-9C7AA5631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060C-495F-4E07-8677-7E9805468A3F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A831-D55B-442C-A9A2-9C7AA5631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060C-495F-4E07-8677-7E9805468A3F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A831-D55B-442C-A9A2-9C7AA5631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060C-495F-4E07-8677-7E9805468A3F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A831-D55B-442C-A9A2-9C7AA5631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060C-495F-4E07-8677-7E9805468A3F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A831-D55B-442C-A9A2-9C7AA5631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060C-495F-4E07-8677-7E9805468A3F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A831-D55B-442C-A9A2-9C7AA5631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060C-495F-4E07-8677-7E9805468A3F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A831-D55B-442C-A9A2-9C7AA5631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060C-495F-4E07-8677-7E9805468A3F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A831-D55B-442C-A9A2-9C7AA5631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060C-495F-4E07-8677-7E9805468A3F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A831-D55B-442C-A9A2-9C7AA5631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060C-495F-4E07-8677-7E9805468A3F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A831-D55B-442C-A9A2-9C7AA5631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060C-495F-4E07-8677-7E9805468A3F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A831-D55B-442C-A9A2-9C7AA5631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9060C-495F-4E07-8677-7E9805468A3F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BA831-D55B-442C-A9A2-9C7AA56319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Any Room for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心有空處為主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你心有空處為主</a:t>
            </a:r>
            <a:r>
              <a:rPr lang="zh-TW" altLang="en-US" b="1" dirty="0" smtClean="0"/>
              <a:t>嗎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7128792" cy="5112568"/>
          </a:xfrm>
        </p:spPr>
        <p:txBody>
          <a:bodyPr numCol="2"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你心有空處為主嗎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他為你償還罪債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慈聲仁手向你請求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你是否願他進來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讓榮耀王耶穌進來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切莫讓他立門外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速開心門請他進來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機會過去不再來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你心有空處為世界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唯獨無地方為主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主曾為你捨命十架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為何不願接待主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你心有空處為主嗎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救主再向你呼喚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你當今日接受救恩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莫待明日已太晚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快向主獻心志光陰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施恩期限將結束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你心即將冷淡靜默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救主也不再招呼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169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你心有空處為主嗎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你心有空處為主嗎？</dc:title>
  <dc:creator>mary</dc:creator>
  <cp:lastModifiedBy>mary</cp:lastModifiedBy>
  <cp:revision>10</cp:revision>
  <dcterms:created xsi:type="dcterms:W3CDTF">2023-01-31T20:34:53Z</dcterms:created>
  <dcterms:modified xsi:type="dcterms:W3CDTF">2023-02-01T19:15:53Z</dcterms:modified>
</cp:coreProperties>
</file>